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074" y="2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100" b="0" i="0">
                <a:solidFill>
                  <a:srgbClr val="75533A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0" i="0">
                <a:solidFill>
                  <a:srgbClr val="75533A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0" i="0">
                <a:solidFill>
                  <a:srgbClr val="75533A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0" i="0">
                <a:solidFill>
                  <a:srgbClr val="75533A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00145" y="662127"/>
            <a:ext cx="3825875" cy="95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100" b="0" i="0">
                <a:solidFill>
                  <a:srgbClr val="75533A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3813" y="4075880"/>
            <a:ext cx="9671050" cy="4723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"/>
            <a:ext cx="18288000" cy="10287000"/>
            <a:chOff x="0" y="-1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3139928" y="-1"/>
              <a:ext cx="5147945" cy="10287000"/>
            </a:xfrm>
            <a:custGeom>
              <a:avLst/>
              <a:gdLst/>
              <a:ahLst/>
              <a:cxnLst/>
              <a:rect l="l" t="t" r="r" b="b"/>
              <a:pathLst>
                <a:path w="5147944" h="10287000">
                  <a:moveTo>
                    <a:pt x="5147436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5147436" y="10287000"/>
                  </a:lnTo>
                  <a:lnTo>
                    <a:pt x="5147436" y="0"/>
                  </a:lnTo>
                  <a:close/>
                </a:path>
              </a:pathLst>
            </a:custGeom>
            <a:solidFill>
              <a:srgbClr val="CFBC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-1"/>
              <a:ext cx="13140055" cy="10287000"/>
            </a:xfrm>
            <a:custGeom>
              <a:avLst/>
              <a:gdLst/>
              <a:ahLst/>
              <a:cxnLst/>
              <a:rect l="l" t="t" r="r" b="b"/>
              <a:pathLst>
                <a:path w="13140055" h="10287000">
                  <a:moveTo>
                    <a:pt x="13139928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13139928" y="10287000"/>
                  </a:lnTo>
                  <a:lnTo>
                    <a:pt x="13139928" y="0"/>
                  </a:lnTo>
                  <a:close/>
                </a:path>
              </a:pathLst>
            </a:custGeom>
            <a:solidFill>
              <a:srgbClr val="E7D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1992" y="993647"/>
              <a:ext cx="8446008" cy="58491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633193" y="7263383"/>
              <a:ext cx="2654935" cy="3023870"/>
            </a:xfrm>
            <a:custGeom>
              <a:avLst/>
              <a:gdLst/>
              <a:ahLst/>
              <a:cxnLst/>
              <a:rect l="l" t="t" r="r" b="b"/>
              <a:pathLst>
                <a:path w="2654934" h="3023870">
                  <a:moveTo>
                    <a:pt x="1578483" y="1359420"/>
                  </a:moveTo>
                  <a:lnTo>
                    <a:pt x="1573530" y="1308481"/>
                  </a:lnTo>
                  <a:lnTo>
                    <a:pt x="1559306" y="1270381"/>
                  </a:lnTo>
                  <a:lnTo>
                    <a:pt x="1544320" y="1232281"/>
                  </a:lnTo>
                  <a:lnTo>
                    <a:pt x="1506855" y="1181481"/>
                  </a:lnTo>
                  <a:lnTo>
                    <a:pt x="1470660" y="1156081"/>
                  </a:lnTo>
                  <a:lnTo>
                    <a:pt x="1429131" y="1130681"/>
                  </a:lnTo>
                  <a:lnTo>
                    <a:pt x="1383157" y="1117981"/>
                  </a:lnTo>
                  <a:lnTo>
                    <a:pt x="1284351" y="1117981"/>
                  </a:lnTo>
                  <a:lnTo>
                    <a:pt x="1238377" y="1130681"/>
                  </a:lnTo>
                  <a:lnTo>
                    <a:pt x="1196848" y="1156081"/>
                  </a:lnTo>
                  <a:lnTo>
                    <a:pt x="1160653" y="1181481"/>
                  </a:lnTo>
                  <a:lnTo>
                    <a:pt x="1130808" y="1219581"/>
                  </a:lnTo>
                  <a:lnTo>
                    <a:pt x="1108202" y="1270381"/>
                  </a:lnTo>
                  <a:lnTo>
                    <a:pt x="1093978" y="1308481"/>
                  </a:lnTo>
                  <a:lnTo>
                    <a:pt x="1089025" y="1359420"/>
                  </a:lnTo>
                  <a:lnTo>
                    <a:pt x="1089025" y="3023616"/>
                  </a:lnTo>
                  <a:lnTo>
                    <a:pt x="1211453" y="3023616"/>
                  </a:lnTo>
                  <a:lnTo>
                    <a:pt x="1211453" y="1359420"/>
                  </a:lnTo>
                  <a:lnTo>
                    <a:pt x="1221105" y="1308481"/>
                  </a:lnTo>
                  <a:lnTo>
                    <a:pt x="1247521" y="1270381"/>
                  </a:lnTo>
                  <a:lnTo>
                    <a:pt x="1286383" y="1244981"/>
                  </a:lnTo>
                  <a:lnTo>
                    <a:pt x="1333754" y="1232281"/>
                  </a:lnTo>
                  <a:lnTo>
                    <a:pt x="1381125" y="1244981"/>
                  </a:lnTo>
                  <a:lnTo>
                    <a:pt x="1420114" y="1270381"/>
                  </a:lnTo>
                  <a:lnTo>
                    <a:pt x="1446403" y="1308481"/>
                  </a:lnTo>
                  <a:lnTo>
                    <a:pt x="1456182" y="1359420"/>
                  </a:lnTo>
                  <a:lnTo>
                    <a:pt x="1456182" y="3023616"/>
                  </a:lnTo>
                  <a:lnTo>
                    <a:pt x="1578483" y="3023616"/>
                  </a:lnTo>
                  <a:lnTo>
                    <a:pt x="1578483" y="1359420"/>
                  </a:lnTo>
                  <a:close/>
                </a:path>
                <a:path w="2654934" h="3023870">
                  <a:moveTo>
                    <a:pt x="1945640" y="1334008"/>
                  </a:moveTo>
                  <a:lnTo>
                    <a:pt x="1943735" y="1283081"/>
                  </a:lnTo>
                  <a:lnTo>
                    <a:pt x="1938401" y="1232281"/>
                  </a:lnTo>
                  <a:lnTo>
                    <a:pt x="1917192" y="1143381"/>
                  </a:lnTo>
                  <a:lnTo>
                    <a:pt x="1901825" y="1105281"/>
                  </a:lnTo>
                  <a:lnTo>
                    <a:pt x="1883283" y="1067181"/>
                  </a:lnTo>
                  <a:lnTo>
                    <a:pt x="1861947" y="1029081"/>
                  </a:lnTo>
                  <a:lnTo>
                    <a:pt x="1837690" y="990981"/>
                  </a:lnTo>
                  <a:lnTo>
                    <a:pt x="1810893" y="952881"/>
                  </a:lnTo>
                  <a:lnTo>
                    <a:pt x="1781683" y="914654"/>
                  </a:lnTo>
                  <a:lnTo>
                    <a:pt x="1749933" y="889254"/>
                  </a:lnTo>
                  <a:lnTo>
                    <a:pt x="1716024" y="851154"/>
                  </a:lnTo>
                  <a:lnTo>
                    <a:pt x="1704086" y="851154"/>
                  </a:lnTo>
                  <a:lnTo>
                    <a:pt x="1680083" y="838454"/>
                  </a:lnTo>
                  <a:lnTo>
                    <a:pt x="1642237" y="813054"/>
                  </a:lnTo>
                  <a:lnTo>
                    <a:pt x="1602486" y="787654"/>
                  </a:lnTo>
                  <a:lnTo>
                    <a:pt x="1561084" y="762254"/>
                  </a:lnTo>
                  <a:lnTo>
                    <a:pt x="1473835" y="736854"/>
                  </a:lnTo>
                  <a:lnTo>
                    <a:pt x="1381506" y="724154"/>
                  </a:lnTo>
                  <a:lnTo>
                    <a:pt x="1286129" y="724154"/>
                  </a:lnTo>
                  <a:lnTo>
                    <a:pt x="1193800" y="736854"/>
                  </a:lnTo>
                  <a:lnTo>
                    <a:pt x="1106551" y="762254"/>
                  </a:lnTo>
                  <a:lnTo>
                    <a:pt x="1065149" y="787654"/>
                  </a:lnTo>
                  <a:lnTo>
                    <a:pt x="1025398" y="813054"/>
                  </a:lnTo>
                  <a:lnTo>
                    <a:pt x="987425" y="838454"/>
                  </a:lnTo>
                  <a:lnTo>
                    <a:pt x="951484" y="863854"/>
                  </a:lnTo>
                  <a:lnTo>
                    <a:pt x="917575" y="889254"/>
                  </a:lnTo>
                  <a:lnTo>
                    <a:pt x="885952" y="914654"/>
                  </a:lnTo>
                  <a:lnTo>
                    <a:pt x="856615" y="952881"/>
                  </a:lnTo>
                  <a:lnTo>
                    <a:pt x="829818" y="990981"/>
                  </a:lnTo>
                  <a:lnTo>
                    <a:pt x="805688" y="1029081"/>
                  </a:lnTo>
                  <a:lnTo>
                    <a:pt x="784225" y="1067181"/>
                  </a:lnTo>
                  <a:lnTo>
                    <a:pt x="765810" y="1105281"/>
                  </a:lnTo>
                  <a:lnTo>
                    <a:pt x="750316" y="1143381"/>
                  </a:lnTo>
                  <a:lnTo>
                    <a:pt x="738124" y="1194181"/>
                  </a:lnTo>
                  <a:lnTo>
                    <a:pt x="729234" y="1232281"/>
                  </a:lnTo>
                  <a:lnTo>
                    <a:pt x="723773" y="1283081"/>
                  </a:lnTo>
                  <a:lnTo>
                    <a:pt x="721868" y="1334008"/>
                  </a:lnTo>
                  <a:lnTo>
                    <a:pt x="721868" y="3023616"/>
                  </a:lnTo>
                  <a:lnTo>
                    <a:pt x="842899" y="3023616"/>
                  </a:lnTo>
                  <a:lnTo>
                    <a:pt x="842899" y="1334008"/>
                  </a:lnTo>
                  <a:lnTo>
                    <a:pt x="845185" y="1283081"/>
                  </a:lnTo>
                  <a:lnTo>
                    <a:pt x="851789" y="1244981"/>
                  </a:lnTo>
                  <a:lnTo>
                    <a:pt x="862584" y="1194181"/>
                  </a:lnTo>
                  <a:lnTo>
                    <a:pt x="877316" y="1156081"/>
                  </a:lnTo>
                  <a:lnTo>
                    <a:pt x="895731" y="1117981"/>
                  </a:lnTo>
                  <a:lnTo>
                    <a:pt x="917702" y="1079881"/>
                  </a:lnTo>
                  <a:lnTo>
                    <a:pt x="942975" y="1041781"/>
                  </a:lnTo>
                  <a:lnTo>
                    <a:pt x="971423" y="1003681"/>
                  </a:lnTo>
                  <a:lnTo>
                    <a:pt x="1002792" y="965581"/>
                  </a:lnTo>
                  <a:lnTo>
                    <a:pt x="1036828" y="940054"/>
                  </a:lnTo>
                  <a:lnTo>
                    <a:pt x="1073277" y="927354"/>
                  </a:lnTo>
                  <a:lnTo>
                    <a:pt x="1112139" y="901954"/>
                  </a:lnTo>
                  <a:lnTo>
                    <a:pt x="1153033" y="876554"/>
                  </a:lnTo>
                  <a:lnTo>
                    <a:pt x="1195705" y="863854"/>
                  </a:lnTo>
                  <a:lnTo>
                    <a:pt x="1286002" y="851154"/>
                  </a:lnTo>
                  <a:lnTo>
                    <a:pt x="1380236" y="851154"/>
                  </a:lnTo>
                  <a:lnTo>
                    <a:pt x="1470406" y="863854"/>
                  </a:lnTo>
                  <a:lnTo>
                    <a:pt x="1513205" y="876554"/>
                  </a:lnTo>
                  <a:lnTo>
                    <a:pt x="1554099" y="901954"/>
                  </a:lnTo>
                  <a:lnTo>
                    <a:pt x="1592834" y="927354"/>
                  </a:lnTo>
                  <a:lnTo>
                    <a:pt x="1629410" y="940054"/>
                  </a:lnTo>
                  <a:lnTo>
                    <a:pt x="1663446" y="965581"/>
                  </a:lnTo>
                  <a:lnTo>
                    <a:pt x="1694688" y="1003681"/>
                  </a:lnTo>
                  <a:lnTo>
                    <a:pt x="1723136" y="1041781"/>
                  </a:lnTo>
                  <a:lnTo>
                    <a:pt x="1748536" y="1079881"/>
                  </a:lnTo>
                  <a:lnTo>
                    <a:pt x="1770507" y="1117981"/>
                  </a:lnTo>
                  <a:lnTo>
                    <a:pt x="1788922" y="1156081"/>
                  </a:lnTo>
                  <a:lnTo>
                    <a:pt x="1803654" y="1194181"/>
                  </a:lnTo>
                  <a:lnTo>
                    <a:pt x="1814449" y="1244981"/>
                  </a:lnTo>
                  <a:lnTo>
                    <a:pt x="1821053" y="1283081"/>
                  </a:lnTo>
                  <a:lnTo>
                    <a:pt x="1823212" y="1334008"/>
                  </a:lnTo>
                  <a:lnTo>
                    <a:pt x="1823212" y="3023616"/>
                  </a:lnTo>
                  <a:lnTo>
                    <a:pt x="1945640" y="3023616"/>
                  </a:lnTo>
                  <a:lnTo>
                    <a:pt x="1945640" y="1334008"/>
                  </a:lnTo>
                  <a:close/>
                </a:path>
                <a:path w="2654934" h="3023870">
                  <a:moveTo>
                    <a:pt x="2316226" y="1334008"/>
                  </a:moveTo>
                  <a:lnTo>
                    <a:pt x="2314956" y="1283081"/>
                  </a:lnTo>
                  <a:lnTo>
                    <a:pt x="2311400" y="1232281"/>
                  </a:lnTo>
                  <a:lnTo>
                    <a:pt x="2305558" y="1194181"/>
                  </a:lnTo>
                  <a:lnTo>
                    <a:pt x="2297430" y="1143381"/>
                  </a:lnTo>
                  <a:lnTo>
                    <a:pt x="2287143" y="1092581"/>
                  </a:lnTo>
                  <a:lnTo>
                    <a:pt x="2260092" y="1003681"/>
                  </a:lnTo>
                  <a:lnTo>
                    <a:pt x="2243582" y="965581"/>
                  </a:lnTo>
                  <a:lnTo>
                    <a:pt x="2225040" y="927354"/>
                  </a:lnTo>
                  <a:lnTo>
                    <a:pt x="2204720" y="876554"/>
                  </a:lnTo>
                  <a:lnTo>
                    <a:pt x="2182368" y="838454"/>
                  </a:lnTo>
                  <a:lnTo>
                    <a:pt x="2158365" y="800354"/>
                  </a:lnTo>
                  <a:lnTo>
                    <a:pt x="2132457" y="762254"/>
                  </a:lnTo>
                  <a:lnTo>
                    <a:pt x="2105025" y="724154"/>
                  </a:lnTo>
                  <a:lnTo>
                    <a:pt x="2075942" y="686054"/>
                  </a:lnTo>
                  <a:lnTo>
                    <a:pt x="2045208" y="660654"/>
                  </a:lnTo>
                  <a:lnTo>
                    <a:pt x="2012950" y="635254"/>
                  </a:lnTo>
                  <a:lnTo>
                    <a:pt x="1979295" y="597154"/>
                  </a:lnTo>
                  <a:lnTo>
                    <a:pt x="1944243" y="571754"/>
                  </a:lnTo>
                  <a:lnTo>
                    <a:pt x="1907921" y="546227"/>
                  </a:lnTo>
                  <a:lnTo>
                    <a:pt x="1870202" y="508127"/>
                  </a:lnTo>
                  <a:lnTo>
                    <a:pt x="1831213" y="482727"/>
                  </a:lnTo>
                  <a:lnTo>
                    <a:pt x="1817878" y="482727"/>
                  </a:lnTo>
                  <a:lnTo>
                    <a:pt x="1791081" y="470027"/>
                  </a:lnTo>
                  <a:lnTo>
                    <a:pt x="1749933" y="444627"/>
                  </a:lnTo>
                  <a:lnTo>
                    <a:pt x="1707642" y="431927"/>
                  </a:lnTo>
                  <a:lnTo>
                    <a:pt x="1664335" y="406527"/>
                  </a:lnTo>
                  <a:lnTo>
                    <a:pt x="1574927" y="381127"/>
                  </a:lnTo>
                  <a:lnTo>
                    <a:pt x="1528953" y="381127"/>
                  </a:lnTo>
                  <a:lnTo>
                    <a:pt x="1482217" y="368427"/>
                  </a:lnTo>
                  <a:lnTo>
                    <a:pt x="1434719" y="368427"/>
                  </a:lnTo>
                  <a:lnTo>
                    <a:pt x="1386586" y="355727"/>
                  </a:lnTo>
                  <a:lnTo>
                    <a:pt x="1289177" y="355727"/>
                  </a:lnTo>
                  <a:lnTo>
                    <a:pt x="1240917" y="368427"/>
                  </a:lnTo>
                  <a:lnTo>
                    <a:pt x="1193546" y="368427"/>
                  </a:lnTo>
                  <a:lnTo>
                    <a:pt x="1146683" y="381127"/>
                  </a:lnTo>
                  <a:lnTo>
                    <a:pt x="1100709" y="381127"/>
                  </a:lnTo>
                  <a:lnTo>
                    <a:pt x="967994" y="419227"/>
                  </a:lnTo>
                  <a:lnTo>
                    <a:pt x="925703" y="444627"/>
                  </a:lnTo>
                  <a:lnTo>
                    <a:pt x="884428" y="470027"/>
                  </a:lnTo>
                  <a:lnTo>
                    <a:pt x="844296" y="482727"/>
                  </a:lnTo>
                  <a:lnTo>
                    <a:pt x="805434" y="508127"/>
                  </a:lnTo>
                  <a:lnTo>
                    <a:pt x="767715" y="546227"/>
                  </a:lnTo>
                  <a:lnTo>
                    <a:pt x="731266" y="571754"/>
                  </a:lnTo>
                  <a:lnTo>
                    <a:pt x="696087" y="597154"/>
                  </a:lnTo>
                  <a:lnTo>
                    <a:pt x="662432" y="622554"/>
                  </a:lnTo>
                  <a:lnTo>
                    <a:pt x="630174" y="660654"/>
                  </a:lnTo>
                  <a:lnTo>
                    <a:pt x="599440" y="686054"/>
                  </a:lnTo>
                  <a:lnTo>
                    <a:pt x="570357" y="724154"/>
                  </a:lnTo>
                  <a:lnTo>
                    <a:pt x="542798" y="762254"/>
                  </a:lnTo>
                  <a:lnTo>
                    <a:pt x="516890" y="800354"/>
                  </a:lnTo>
                  <a:lnTo>
                    <a:pt x="492887" y="838454"/>
                  </a:lnTo>
                  <a:lnTo>
                    <a:pt x="470535" y="876554"/>
                  </a:lnTo>
                  <a:lnTo>
                    <a:pt x="450088" y="927354"/>
                  </a:lnTo>
                  <a:lnTo>
                    <a:pt x="431546" y="965581"/>
                  </a:lnTo>
                  <a:lnTo>
                    <a:pt x="415036" y="1003681"/>
                  </a:lnTo>
                  <a:lnTo>
                    <a:pt x="387985" y="1092581"/>
                  </a:lnTo>
                  <a:lnTo>
                    <a:pt x="377698" y="1143381"/>
                  </a:lnTo>
                  <a:lnTo>
                    <a:pt x="369570" y="1194181"/>
                  </a:lnTo>
                  <a:lnTo>
                    <a:pt x="363728" y="1232281"/>
                  </a:lnTo>
                  <a:lnTo>
                    <a:pt x="360172" y="1283081"/>
                  </a:lnTo>
                  <a:lnTo>
                    <a:pt x="358902" y="1334008"/>
                  </a:lnTo>
                  <a:lnTo>
                    <a:pt x="358902" y="3023616"/>
                  </a:lnTo>
                  <a:lnTo>
                    <a:pt x="480568" y="3023616"/>
                  </a:lnTo>
                  <a:lnTo>
                    <a:pt x="480568" y="1334008"/>
                  </a:lnTo>
                  <a:lnTo>
                    <a:pt x="481965" y="1283081"/>
                  </a:lnTo>
                  <a:lnTo>
                    <a:pt x="486029" y="1232281"/>
                  </a:lnTo>
                  <a:lnTo>
                    <a:pt x="492633" y="1194181"/>
                  </a:lnTo>
                  <a:lnTo>
                    <a:pt x="501777" y="1143381"/>
                  </a:lnTo>
                  <a:lnTo>
                    <a:pt x="513334" y="1105281"/>
                  </a:lnTo>
                  <a:lnTo>
                    <a:pt x="527304" y="1054481"/>
                  </a:lnTo>
                  <a:lnTo>
                    <a:pt x="543560" y="1016381"/>
                  </a:lnTo>
                  <a:lnTo>
                    <a:pt x="562102" y="965581"/>
                  </a:lnTo>
                  <a:lnTo>
                    <a:pt x="582803" y="927354"/>
                  </a:lnTo>
                  <a:lnTo>
                    <a:pt x="605536" y="889254"/>
                  </a:lnTo>
                  <a:lnTo>
                    <a:pt x="630301" y="851154"/>
                  </a:lnTo>
                  <a:lnTo>
                    <a:pt x="656971" y="813054"/>
                  </a:lnTo>
                  <a:lnTo>
                    <a:pt x="685546" y="774954"/>
                  </a:lnTo>
                  <a:lnTo>
                    <a:pt x="715899" y="749554"/>
                  </a:lnTo>
                  <a:lnTo>
                    <a:pt x="748030" y="711454"/>
                  </a:lnTo>
                  <a:lnTo>
                    <a:pt x="781685" y="686054"/>
                  </a:lnTo>
                  <a:lnTo>
                    <a:pt x="816991" y="647954"/>
                  </a:lnTo>
                  <a:lnTo>
                    <a:pt x="853821" y="635254"/>
                  </a:lnTo>
                  <a:lnTo>
                    <a:pt x="892048" y="597154"/>
                  </a:lnTo>
                  <a:lnTo>
                    <a:pt x="931672" y="584454"/>
                  </a:lnTo>
                  <a:lnTo>
                    <a:pt x="972566" y="558927"/>
                  </a:lnTo>
                  <a:lnTo>
                    <a:pt x="1014730" y="546227"/>
                  </a:lnTo>
                  <a:lnTo>
                    <a:pt x="1057910" y="520827"/>
                  </a:lnTo>
                  <a:lnTo>
                    <a:pt x="1193800" y="482727"/>
                  </a:lnTo>
                  <a:lnTo>
                    <a:pt x="1480693" y="482727"/>
                  </a:lnTo>
                  <a:lnTo>
                    <a:pt x="1616583" y="520827"/>
                  </a:lnTo>
                  <a:lnTo>
                    <a:pt x="1659763" y="546227"/>
                  </a:lnTo>
                  <a:lnTo>
                    <a:pt x="1701927" y="558927"/>
                  </a:lnTo>
                  <a:lnTo>
                    <a:pt x="1742821" y="584454"/>
                  </a:lnTo>
                  <a:lnTo>
                    <a:pt x="1782445" y="597154"/>
                  </a:lnTo>
                  <a:lnTo>
                    <a:pt x="1820799" y="635254"/>
                  </a:lnTo>
                  <a:lnTo>
                    <a:pt x="1857629" y="647954"/>
                  </a:lnTo>
                  <a:lnTo>
                    <a:pt x="1892935" y="686054"/>
                  </a:lnTo>
                  <a:lnTo>
                    <a:pt x="1926717" y="711454"/>
                  </a:lnTo>
                  <a:lnTo>
                    <a:pt x="1958848" y="749554"/>
                  </a:lnTo>
                  <a:lnTo>
                    <a:pt x="1989201" y="774954"/>
                  </a:lnTo>
                  <a:lnTo>
                    <a:pt x="2017776" y="813054"/>
                  </a:lnTo>
                  <a:lnTo>
                    <a:pt x="2044573" y="851154"/>
                  </a:lnTo>
                  <a:lnTo>
                    <a:pt x="2069338" y="889254"/>
                  </a:lnTo>
                  <a:lnTo>
                    <a:pt x="2092198" y="927354"/>
                  </a:lnTo>
                  <a:lnTo>
                    <a:pt x="2112899" y="965581"/>
                  </a:lnTo>
                  <a:lnTo>
                    <a:pt x="2131441" y="1016381"/>
                  </a:lnTo>
                  <a:lnTo>
                    <a:pt x="2147697" y="1054481"/>
                  </a:lnTo>
                  <a:lnTo>
                    <a:pt x="2161667" y="1105281"/>
                  </a:lnTo>
                  <a:lnTo>
                    <a:pt x="2173224" y="1143381"/>
                  </a:lnTo>
                  <a:lnTo>
                    <a:pt x="2182495" y="1194181"/>
                  </a:lnTo>
                  <a:lnTo>
                    <a:pt x="2189099" y="1232281"/>
                  </a:lnTo>
                  <a:lnTo>
                    <a:pt x="2193163" y="1283081"/>
                  </a:lnTo>
                  <a:lnTo>
                    <a:pt x="2194433" y="1334008"/>
                  </a:lnTo>
                  <a:lnTo>
                    <a:pt x="2194433" y="3023616"/>
                  </a:lnTo>
                  <a:lnTo>
                    <a:pt x="2316226" y="3023616"/>
                  </a:lnTo>
                  <a:lnTo>
                    <a:pt x="2316226" y="1334008"/>
                  </a:lnTo>
                  <a:close/>
                </a:path>
                <a:path w="2654934" h="3023870">
                  <a:moveTo>
                    <a:pt x="2654681" y="1321181"/>
                  </a:moveTo>
                  <a:lnTo>
                    <a:pt x="2653665" y="1270381"/>
                  </a:lnTo>
                  <a:lnTo>
                    <a:pt x="2651125" y="1219581"/>
                  </a:lnTo>
                  <a:lnTo>
                    <a:pt x="2646807" y="1181481"/>
                  </a:lnTo>
                  <a:lnTo>
                    <a:pt x="2640711" y="1130681"/>
                  </a:lnTo>
                  <a:lnTo>
                    <a:pt x="2633091" y="1079881"/>
                  </a:lnTo>
                  <a:lnTo>
                    <a:pt x="2623947" y="1029081"/>
                  </a:lnTo>
                  <a:lnTo>
                    <a:pt x="2613025" y="990981"/>
                  </a:lnTo>
                  <a:lnTo>
                    <a:pt x="2600706" y="940054"/>
                  </a:lnTo>
                  <a:lnTo>
                    <a:pt x="2586736" y="901954"/>
                  </a:lnTo>
                  <a:lnTo>
                    <a:pt x="2571369" y="851154"/>
                  </a:lnTo>
                  <a:lnTo>
                    <a:pt x="2554478" y="813054"/>
                  </a:lnTo>
                  <a:lnTo>
                    <a:pt x="2536190" y="774954"/>
                  </a:lnTo>
                  <a:lnTo>
                    <a:pt x="2516505" y="736854"/>
                  </a:lnTo>
                  <a:lnTo>
                    <a:pt x="2495550" y="686054"/>
                  </a:lnTo>
                  <a:lnTo>
                    <a:pt x="2473071" y="647954"/>
                  </a:lnTo>
                  <a:lnTo>
                    <a:pt x="2449322" y="609854"/>
                  </a:lnTo>
                  <a:lnTo>
                    <a:pt x="2424430" y="571754"/>
                  </a:lnTo>
                  <a:lnTo>
                    <a:pt x="2398141" y="533527"/>
                  </a:lnTo>
                  <a:lnTo>
                    <a:pt x="2370709" y="495427"/>
                  </a:lnTo>
                  <a:lnTo>
                    <a:pt x="2342007" y="470027"/>
                  </a:lnTo>
                  <a:lnTo>
                    <a:pt x="2312162" y="431927"/>
                  </a:lnTo>
                  <a:lnTo>
                    <a:pt x="2281301" y="393827"/>
                  </a:lnTo>
                  <a:lnTo>
                    <a:pt x="2249297" y="368427"/>
                  </a:lnTo>
                  <a:lnTo>
                    <a:pt x="2216150" y="330327"/>
                  </a:lnTo>
                  <a:lnTo>
                    <a:pt x="2181987" y="304927"/>
                  </a:lnTo>
                  <a:lnTo>
                    <a:pt x="2146808" y="279527"/>
                  </a:lnTo>
                  <a:lnTo>
                    <a:pt x="2110740" y="241427"/>
                  </a:lnTo>
                  <a:lnTo>
                    <a:pt x="2073656" y="216027"/>
                  </a:lnTo>
                  <a:lnTo>
                    <a:pt x="2035683" y="203327"/>
                  </a:lnTo>
                  <a:lnTo>
                    <a:pt x="1996694" y="165100"/>
                  </a:lnTo>
                  <a:lnTo>
                    <a:pt x="1956943" y="152400"/>
                  </a:lnTo>
                  <a:lnTo>
                    <a:pt x="1875028" y="114300"/>
                  </a:lnTo>
                  <a:lnTo>
                    <a:pt x="1832991" y="88900"/>
                  </a:lnTo>
                  <a:lnTo>
                    <a:pt x="1790065" y="76200"/>
                  </a:lnTo>
                  <a:lnTo>
                    <a:pt x="1746504" y="50800"/>
                  </a:lnTo>
                  <a:lnTo>
                    <a:pt x="1702308" y="38100"/>
                  </a:lnTo>
                  <a:lnTo>
                    <a:pt x="1657350" y="38100"/>
                  </a:lnTo>
                  <a:lnTo>
                    <a:pt x="1611884" y="25400"/>
                  </a:lnTo>
                  <a:lnTo>
                    <a:pt x="1424305" y="0"/>
                  </a:lnTo>
                  <a:lnTo>
                    <a:pt x="1230884" y="0"/>
                  </a:lnTo>
                  <a:lnTo>
                    <a:pt x="1043178" y="25400"/>
                  </a:lnTo>
                  <a:lnTo>
                    <a:pt x="997585" y="38100"/>
                  </a:lnTo>
                  <a:lnTo>
                    <a:pt x="952627" y="38100"/>
                  </a:lnTo>
                  <a:lnTo>
                    <a:pt x="908431" y="50800"/>
                  </a:lnTo>
                  <a:lnTo>
                    <a:pt x="864743" y="76200"/>
                  </a:lnTo>
                  <a:lnTo>
                    <a:pt x="821944" y="88900"/>
                  </a:lnTo>
                  <a:lnTo>
                    <a:pt x="738378" y="127000"/>
                  </a:lnTo>
                  <a:lnTo>
                    <a:pt x="697738" y="152400"/>
                  </a:lnTo>
                  <a:lnTo>
                    <a:pt x="657987" y="165100"/>
                  </a:lnTo>
                  <a:lnTo>
                    <a:pt x="619125" y="203327"/>
                  </a:lnTo>
                  <a:lnTo>
                    <a:pt x="581152" y="216027"/>
                  </a:lnTo>
                  <a:lnTo>
                    <a:pt x="543941" y="241427"/>
                  </a:lnTo>
                  <a:lnTo>
                    <a:pt x="507873" y="279527"/>
                  </a:lnTo>
                  <a:lnTo>
                    <a:pt x="472694" y="304927"/>
                  </a:lnTo>
                  <a:lnTo>
                    <a:pt x="438531" y="330327"/>
                  </a:lnTo>
                  <a:lnTo>
                    <a:pt x="405384" y="368427"/>
                  </a:lnTo>
                  <a:lnTo>
                    <a:pt x="373380" y="393827"/>
                  </a:lnTo>
                  <a:lnTo>
                    <a:pt x="342392" y="431927"/>
                  </a:lnTo>
                  <a:lnTo>
                    <a:pt x="312547" y="470027"/>
                  </a:lnTo>
                  <a:lnTo>
                    <a:pt x="283972" y="495427"/>
                  </a:lnTo>
                  <a:lnTo>
                    <a:pt x="256413" y="533527"/>
                  </a:lnTo>
                  <a:lnTo>
                    <a:pt x="230251" y="571754"/>
                  </a:lnTo>
                  <a:lnTo>
                    <a:pt x="205232" y="609854"/>
                  </a:lnTo>
                  <a:lnTo>
                    <a:pt x="181483" y="647954"/>
                  </a:lnTo>
                  <a:lnTo>
                    <a:pt x="159131" y="686054"/>
                  </a:lnTo>
                  <a:lnTo>
                    <a:pt x="138049" y="736854"/>
                  </a:lnTo>
                  <a:lnTo>
                    <a:pt x="118364" y="774954"/>
                  </a:lnTo>
                  <a:lnTo>
                    <a:pt x="100076" y="813054"/>
                  </a:lnTo>
                  <a:lnTo>
                    <a:pt x="83185" y="851154"/>
                  </a:lnTo>
                  <a:lnTo>
                    <a:pt x="67818" y="901954"/>
                  </a:lnTo>
                  <a:lnTo>
                    <a:pt x="53848" y="940054"/>
                  </a:lnTo>
                  <a:lnTo>
                    <a:pt x="41529" y="990981"/>
                  </a:lnTo>
                  <a:lnTo>
                    <a:pt x="30607" y="1029081"/>
                  </a:lnTo>
                  <a:lnTo>
                    <a:pt x="21463" y="1079881"/>
                  </a:lnTo>
                  <a:lnTo>
                    <a:pt x="13843" y="1130681"/>
                  </a:lnTo>
                  <a:lnTo>
                    <a:pt x="7747" y="1181481"/>
                  </a:lnTo>
                  <a:lnTo>
                    <a:pt x="3429" y="1219581"/>
                  </a:lnTo>
                  <a:lnTo>
                    <a:pt x="889" y="1270381"/>
                  </a:lnTo>
                  <a:lnTo>
                    <a:pt x="0" y="1321181"/>
                  </a:lnTo>
                  <a:lnTo>
                    <a:pt x="0" y="3023616"/>
                  </a:lnTo>
                  <a:lnTo>
                    <a:pt x="121666" y="3023616"/>
                  </a:lnTo>
                  <a:lnTo>
                    <a:pt x="121666" y="1321181"/>
                  </a:lnTo>
                  <a:lnTo>
                    <a:pt x="122682" y="1270381"/>
                  </a:lnTo>
                  <a:lnTo>
                    <a:pt x="125476" y="1219581"/>
                  </a:lnTo>
                  <a:lnTo>
                    <a:pt x="130175" y="1181481"/>
                  </a:lnTo>
                  <a:lnTo>
                    <a:pt x="136779" y="1130681"/>
                  </a:lnTo>
                  <a:lnTo>
                    <a:pt x="145034" y="1079881"/>
                  </a:lnTo>
                  <a:lnTo>
                    <a:pt x="155067" y="1029081"/>
                  </a:lnTo>
                  <a:lnTo>
                    <a:pt x="166878" y="990981"/>
                  </a:lnTo>
                  <a:lnTo>
                    <a:pt x="180340" y="940054"/>
                  </a:lnTo>
                  <a:lnTo>
                    <a:pt x="195453" y="901954"/>
                  </a:lnTo>
                  <a:lnTo>
                    <a:pt x="212090" y="863854"/>
                  </a:lnTo>
                  <a:lnTo>
                    <a:pt x="230378" y="825754"/>
                  </a:lnTo>
                  <a:lnTo>
                    <a:pt x="250190" y="774954"/>
                  </a:lnTo>
                  <a:lnTo>
                    <a:pt x="271526" y="736854"/>
                  </a:lnTo>
                  <a:lnTo>
                    <a:pt x="294259" y="698754"/>
                  </a:lnTo>
                  <a:lnTo>
                    <a:pt x="318389" y="660654"/>
                  </a:lnTo>
                  <a:lnTo>
                    <a:pt x="343916" y="622554"/>
                  </a:lnTo>
                  <a:lnTo>
                    <a:pt x="370840" y="584454"/>
                  </a:lnTo>
                  <a:lnTo>
                    <a:pt x="399034" y="546227"/>
                  </a:lnTo>
                  <a:lnTo>
                    <a:pt x="428625" y="508127"/>
                  </a:lnTo>
                  <a:lnTo>
                    <a:pt x="459359" y="482727"/>
                  </a:lnTo>
                  <a:lnTo>
                    <a:pt x="491236" y="457327"/>
                  </a:lnTo>
                  <a:lnTo>
                    <a:pt x="524383" y="419227"/>
                  </a:lnTo>
                  <a:lnTo>
                    <a:pt x="558546" y="393827"/>
                  </a:lnTo>
                  <a:lnTo>
                    <a:pt x="593979" y="368427"/>
                  </a:lnTo>
                  <a:lnTo>
                    <a:pt x="630301" y="330327"/>
                  </a:lnTo>
                  <a:lnTo>
                    <a:pt x="667766" y="304927"/>
                  </a:lnTo>
                  <a:lnTo>
                    <a:pt x="706120" y="292227"/>
                  </a:lnTo>
                  <a:lnTo>
                    <a:pt x="745490" y="254127"/>
                  </a:lnTo>
                  <a:lnTo>
                    <a:pt x="785749" y="241427"/>
                  </a:lnTo>
                  <a:lnTo>
                    <a:pt x="826897" y="216027"/>
                  </a:lnTo>
                  <a:lnTo>
                    <a:pt x="911606" y="190500"/>
                  </a:lnTo>
                  <a:lnTo>
                    <a:pt x="1044448" y="139700"/>
                  </a:lnTo>
                  <a:lnTo>
                    <a:pt x="1230630" y="114300"/>
                  </a:lnTo>
                  <a:lnTo>
                    <a:pt x="1423289" y="114300"/>
                  </a:lnTo>
                  <a:lnTo>
                    <a:pt x="1609471" y="139700"/>
                  </a:lnTo>
                  <a:lnTo>
                    <a:pt x="1742186" y="190500"/>
                  </a:lnTo>
                  <a:lnTo>
                    <a:pt x="1827022" y="216027"/>
                  </a:lnTo>
                  <a:lnTo>
                    <a:pt x="1868170" y="241427"/>
                  </a:lnTo>
                  <a:lnTo>
                    <a:pt x="1908429" y="254127"/>
                  </a:lnTo>
                  <a:lnTo>
                    <a:pt x="1947799" y="292227"/>
                  </a:lnTo>
                  <a:lnTo>
                    <a:pt x="1986153" y="304927"/>
                  </a:lnTo>
                  <a:lnTo>
                    <a:pt x="2023618" y="330327"/>
                  </a:lnTo>
                  <a:lnTo>
                    <a:pt x="2059940" y="368427"/>
                  </a:lnTo>
                  <a:lnTo>
                    <a:pt x="2095246" y="393827"/>
                  </a:lnTo>
                  <a:lnTo>
                    <a:pt x="2129536" y="419227"/>
                  </a:lnTo>
                  <a:lnTo>
                    <a:pt x="2162683" y="457327"/>
                  </a:lnTo>
                  <a:lnTo>
                    <a:pt x="2194560" y="482727"/>
                  </a:lnTo>
                  <a:lnTo>
                    <a:pt x="2225294" y="508127"/>
                  </a:lnTo>
                  <a:lnTo>
                    <a:pt x="2254758" y="546227"/>
                  </a:lnTo>
                  <a:lnTo>
                    <a:pt x="2282952" y="584454"/>
                  </a:lnTo>
                  <a:lnTo>
                    <a:pt x="2309876" y="622554"/>
                  </a:lnTo>
                  <a:lnTo>
                    <a:pt x="2335403" y="660654"/>
                  </a:lnTo>
                  <a:lnTo>
                    <a:pt x="2359660" y="698754"/>
                  </a:lnTo>
                  <a:lnTo>
                    <a:pt x="2382393" y="736854"/>
                  </a:lnTo>
                  <a:lnTo>
                    <a:pt x="2403729" y="774954"/>
                  </a:lnTo>
                  <a:lnTo>
                    <a:pt x="2423414" y="825754"/>
                  </a:lnTo>
                  <a:lnTo>
                    <a:pt x="2441702" y="863854"/>
                  </a:lnTo>
                  <a:lnTo>
                    <a:pt x="2458466" y="901954"/>
                  </a:lnTo>
                  <a:lnTo>
                    <a:pt x="2473452" y="940054"/>
                  </a:lnTo>
                  <a:lnTo>
                    <a:pt x="2486914" y="990981"/>
                  </a:lnTo>
                  <a:lnTo>
                    <a:pt x="2498725" y="1029081"/>
                  </a:lnTo>
                  <a:lnTo>
                    <a:pt x="2508758" y="1079881"/>
                  </a:lnTo>
                  <a:lnTo>
                    <a:pt x="2517140" y="1130681"/>
                  </a:lnTo>
                  <a:lnTo>
                    <a:pt x="2528316" y="1219581"/>
                  </a:lnTo>
                  <a:lnTo>
                    <a:pt x="2531237" y="1270381"/>
                  </a:lnTo>
                  <a:lnTo>
                    <a:pt x="2532126" y="1321181"/>
                  </a:lnTo>
                  <a:lnTo>
                    <a:pt x="2532126" y="3023616"/>
                  </a:lnTo>
                  <a:lnTo>
                    <a:pt x="2654554" y="3023616"/>
                  </a:lnTo>
                  <a:lnTo>
                    <a:pt x="2654681" y="1321181"/>
                  </a:lnTo>
                  <a:close/>
                </a:path>
              </a:pathLst>
            </a:custGeom>
            <a:solidFill>
              <a:srgbClr val="7553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73111" y="4608576"/>
              <a:ext cx="1069975" cy="1069975"/>
            </a:xfrm>
            <a:custGeom>
              <a:avLst/>
              <a:gdLst/>
              <a:ahLst/>
              <a:cxnLst/>
              <a:rect l="l" t="t" r="r" b="b"/>
              <a:pathLst>
                <a:path w="1069975" h="1069975">
                  <a:moveTo>
                    <a:pt x="534797" y="0"/>
                  </a:moveTo>
                  <a:lnTo>
                    <a:pt x="486029" y="2159"/>
                  </a:lnTo>
                  <a:lnTo>
                    <a:pt x="438658" y="8636"/>
                  </a:lnTo>
                  <a:lnTo>
                    <a:pt x="392557" y="19050"/>
                  </a:lnTo>
                  <a:lnTo>
                    <a:pt x="348107" y="33400"/>
                  </a:lnTo>
                  <a:lnTo>
                    <a:pt x="305562" y="51435"/>
                  </a:lnTo>
                  <a:lnTo>
                    <a:pt x="264795" y="73025"/>
                  </a:lnTo>
                  <a:lnTo>
                    <a:pt x="226314" y="97789"/>
                  </a:lnTo>
                  <a:lnTo>
                    <a:pt x="190246" y="125729"/>
                  </a:lnTo>
                  <a:lnTo>
                    <a:pt x="156591" y="156590"/>
                  </a:lnTo>
                  <a:lnTo>
                    <a:pt x="125730" y="190246"/>
                  </a:lnTo>
                  <a:lnTo>
                    <a:pt x="97790" y="226313"/>
                  </a:lnTo>
                  <a:lnTo>
                    <a:pt x="73025" y="264795"/>
                  </a:lnTo>
                  <a:lnTo>
                    <a:pt x="51435" y="305562"/>
                  </a:lnTo>
                  <a:lnTo>
                    <a:pt x="33401" y="348107"/>
                  </a:lnTo>
                  <a:lnTo>
                    <a:pt x="19050" y="392557"/>
                  </a:lnTo>
                  <a:lnTo>
                    <a:pt x="8636" y="438658"/>
                  </a:lnTo>
                  <a:lnTo>
                    <a:pt x="2159" y="486028"/>
                  </a:lnTo>
                  <a:lnTo>
                    <a:pt x="0" y="534797"/>
                  </a:lnTo>
                  <a:lnTo>
                    <a:pt x="2159" y="583438"/>
                  </a:lnTo>
                  <a:lnTo>
                    <a:pt x="8636" y="630936"/>
                  </a:lnTo>
                  <a:lnTo>
                    <a:pt x="19050" y="676910"/>
                  </a:lnTo>
                  <a:lnTo>
                    <a:pt x="33401" y="721360"/>
                  </a:lnTo>
                  <a:lnTo>
                    <a:pt x="51435" y="764032"/>
                  </a:lnTo>
                  <a:lnTo>
                    <a:pt x="73025" y="804672"/>
                  </a:lnTo>
                  <a:lnTo>
                    <a:pt x="97790" y="843152"/>
                  </a:lnTo>
                  <a:lnTo>
                    <a:pt x="125730" y="879348"/>
                  </a:lnTo>
                  <a:lnTo>
                    <a:pt x="156591" y="912876"/>
                  </a:lnTo>
                  <a:lnTo>
                    <a:pt x="190246" y="943737"/>
                  </a:lnTo>
                  <a:lnTo>
                    <a:pt x="226314" y="971676"/>
                  </a:lnTo>
                  <a:lnTo>
                    <a:pt x="264795" y="996441"/>
                  </a:lnTo>
                  <a:lnTo>
                    <a:pt x="305562" y="1018032"/>
                  </a:lnTo>
                  <a:lnTo>
                    <a:pt x="348107" y="1036065"/>
                  </a:lnTo>
                  <a:lnTo>
                    <a:pt x="392557" y="1050416"/>
                  </a:lnTo>
                  <a:lnTo>
                    <a:pt x="438658" y="1060831"/>
                  </a:lnTo>
                  <a:lnTo>
                    <a:pt x="486029" y="1067308"/>
                  </a:lnTo>
                  <a:lnTo>
                    <a:pt x="534797" y="1069466"/>
                  </a:lnTo>
                  <a:lnTo>
                    <a:pt x="583438" y="1067308"/>
                  </a:lnTo>
                  <a:lnTo>
                    <a:pt x="630936" y="1060831"/>
                  </a:lnTo>
                  <a:lnTo>
                    <a:pt x="676910" y="1050416"/>
                  </a:lnTo>
                  <a:lnTo>
                    <a:pt x="721360" y="1036065"/>
                  </a:lnTo>
                  <a:lnTo>
                    <a:pt x="764032" y="1018032"/>
                  </a:lnTo>
                  <a:lnTo>
                    <a:pt x="804672" y="996441"/>
                  </a:lnTo>
                  <a:lnTo>
                    <a:pt x="843153" y="971676"/>
                  </a:lnTo>
                  <a:lnTo>
                    <a:pt x="879348" y="943737"/>
                  </a:lnTo>
                  <a:lnTo>
                    <a:pt x="912876" y="912876"/>
                  </a:lnTo>
                  <a:lnTo>
                    <a:pt x="943737" y="879348"/>
                  </a:lnTo>
                  <a:lnTo>
                    <a:pt x="971677" y="843152"/>
                  </a:lnTo>
                  <a:lnTo>
                    <a:pt x="996442" y="804672"/>
                  </a:lnTo>
                  <a:lnTo>
                    <a:pt x="1018032" y="764032"/>
                  </a:lnTo>
                  <a:lnTo>
                    <a:pt x="1036066" y="721360"/>
                  </a:lnTo>
                  <a:lnTo>
                    <a:pt x="1050417" y="676910"/>
                  </a:lnTo>
                  <a:lnTo>
                    <a:pt x="1060831" y="630936"/>
                  </a:lnTo>
                  <a:lnTo>
                    <a:pt x="1067308" y="583438"/>
                  </a:lnTo>
                  <a:lnTo>
                    <a:pt x="1069467" y="534797"/>
                  </a:lnTo>
                  <a:lnTo>
                    <a:pt x="1067308" y="486028"/>
                  </a:lnTo>
                  <a:lnTo>
                    <a:pt x="1060831" y="438658"/>
                  </a:lnTo>
                  <a:lnTo>
                    <a:pt x="1050417" y="392557"/>
                  </a:lnTo>
                  <a:lnTo>
                    <a:pt x="1036066" y="348107"/>
                  </a:lnTo>
                  <a:lnTo>
                    <a:pt x="1018032" y="305562"/>
                  </a:lnTo>
                  <a:lnTo>
                    <a:pt x="996442" y="264795"/>
                  </a:lnTo>
                  <a:lnTo>
                    <a:pt x="971677" y="226313"/>
                  </a:lnTo>
                  <a:lnTo>
                    <a:pt x="943737" y="190246"/>
                  </a:lnTo>
                  <a:lnTo>
                    <a:pt x="912876" y="156590"/>
                  </a:lnTo>
                  <a:lnTo>
                    <a:pt x="879348" y="125729"/>
                  </a:lnTo>
                  <a:lnTo>
                    <a:pt x="843153" y="97789"/>
                  </a:lnTo>
                  <a:lnTo>
                    <a:pt x="804672" y="73025"/>
                  </a:lnTo>
                  <a:lnTo>
                    <a:pt x="764032" y="51435"/>
                  </a:lnTo>
                  <a:lnTo>
                    <a:pt x="721360" y="33400"/>
                  </a:lnTo>
                  <a:lnTo>
                    <a:pt x="676910" y="19050"/>
                  </a:lnTo>
                  <a:lnTo>
                    <a:pt x="630936" y="8636"/>
                  </a:lnTo>
                  <a:lnTo>
                    <a:pt x="583438" y="2159"/>
                  </a:lnTo>
                  <a:lnTo>
                    <a:pt x="534797" y="0"/>
                  </a:lnTo>
                  <a:close/>
                </a:path>
              </a:pathLst>
            </a:custGeom>
            <a:solidFill>
              <a:srgbClr val="C7AE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3727" y="8266176"/>
              <a:ext cx="4248912" cy="990600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91134" y="917955"/>
            <a:ext cx="9076055" cy="47834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2875"/>
              </a:lnSpc>
              <a:spcBef>
                <a:spcPts val="110"/>
              </a:spcBef>
            </a:pPr>
            <a:r>
              <a:rPr sz="11700" dirty="0">
                <a:solidFill>
                  <a:srgbClr val="482C1A"/>
                </a:solidFill>
                <a:latin typeface="Times New Roman"/>
                <a:cs typeface="Times New Roman"/>
              </a:rPr>
              <a:t>Guía</a:t>
            </a:r>
            <a:r>
              <a:rPr sz="11700" spc="-430" dirty="0">
                <a:solidFill>
                  <a:srgbClr val="482C1A"/>
                </a:solidFill>
                <a:latin typeface="Times New Roman"/>
                <a:cs typeface="Times New Roman"/>
              </a:rPr>
              <a:t> </a:t>
            </a:r>
            <a:r>
              <a:rPr sz="11700" spc="170" dirty="0">
                <a:solidFill>
                  <a:srgbClr val="482C1A"/>
                </a:solidFill>
                <a:latin typeface="Times New Roman"/>
                <a:cs typeface="Times New Roman"/>
              </a:rPr>
              <a:t>de</a:t>
            </a:r>
            <a:endParaRPr sz="11700">
              <a:latin typeface="Times New Roman"/>
              <a:cs typeface="Times New Roman"/>
            </a:endParaRPr>
          </a:p>
          <a:p>
            <a:pPr marL="12700" marR="5080">
              <a:lnSpc>
                <a:spcPts val="11690"/>
              </a:lnSpc>
              <a:spcBef>
                <a:spcPts val="1190"/>
              </a:spcBef>
            </a:pPr>
            <a:r>
              <a:rPr sz="11700" spc="315" dirty="0">
                <a:solidFill>
                  <a:srgbClr val="482C1A"/>
                </a:solidFill>
                <a:latin typeface="Times New Roman"/>
                <a:cs typeface="Times New Roman"/>
              </a:rPr>
              <a:t>Arquitectura</a:t>
            </a:r>
            <a:r>
              <a:rPr sz="11700" spc="110" dirty="0">
                <a:solidFill>
                  <a:srgbClr val="482C1A"/>
                </a:solidFill>
                <a:latin typeface="Times New Roman"/>
                <a:cs typeface="Times New Roman"/>
              </a:rPr>
              <a:t> </a:t>
            </a:r>
            <a:r>
              <a:rPr sz="11700" spc="-50" dirty="0">
                <a:solidFill>
                  <a:srgbClr val="482C1A"/>
                </a:solidFill>
                <a:latin typeface="Times New Roman"/>
                <a:cs typeface="Times New Roman"/>
              </a:rPr>
              <a:t>e </a:t>
            </a:r>
            <a:r>
              <a:rPr sz="11700" spc="250" dirty="0">
                <a:solidFill>
                  <a:srgbClr val="482C1A"/>
                </a:solidFill>
                <a:latin typeface="Times New Roman"/>
                <a:cs typeface="Times New Roman"/>
              </a:rPr>
              <a:t>Interiorismo</a:t>
            </a:r>
            <a:endParaRPr sz="11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14209" y="7290637"/>
            <a:ext cx="350202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spc="395" dirty="0">
                <a:latin typeface="Times New Roman"/>
                <a:cs typeface="Times New Roman"/>
              </a:rPr>
              <a:t>11</a:t>
            </a:r>
            <a:r>
              <a:rPr sz="4000" spc="-10" dirty="0">
                <a:latin typeface="Times New Roman"/>
                <a:cs typeface="Times New Roman"/>
              </a:rPr>
              <a:t> </a:t>
            </a:r>
            <a:r>
              <a:rPr sz="4000" spc="-315" dirty="0">
                <a:latin typeface="Times New Roman"/>
                <a:cs typeface="Times New Roman"/>
              </a:rPr>
              <a:t>MAYO</a:t>
            </a:r>
            <a:r>
              <a:rPr sz="4000" spc="-20" dirty="0">
                <a:latin typeface="Times New Roman"/>
                <a:cs typeface="Times New Roman"/>
              </a:rPr>
              <a:t> </a:t>
            </a:r>
            <a:r>
              <a:rPr sz="4000" spc="355" dirty="0">
                <a:latin typeface="Times New Roman"/>
                <a:cs typeface="Times New Roman"/>
              </a:rPr>
              <a:t>2026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"/>
            <a:ext cx="18288000" cy="10287000"/>
            <a:chOff x="0" y="-1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1774043" y="-1"/>
              <a:ext cx="6514465" cy="10287000"/>
            </a:xfrm>
            <a:custGeom>
              <a:avLst/>
              <a:gdLst/>
              <a:ahLst/>
              <a:cxnLst/>
              <a:rect l="l" t="t" r="r" b="b"/>
              <a:pathLst>
                <a:path w="6514465" h="10287000">
                  <a:moveTo>
                    <a:pt x="0" y="10287000"/>
                  </a:moveTo>
                  <a:lnTo>
                    <a:pt x="6513957" y="10287000"/>
                  </a:lnTo>
                  <a:lnTo>
                    <a:pt x="6513957" y="0"/>
                  </a:lnTo>
                  <a:lnTo>
                    <a:pt x="0" y="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E7D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-1"/>
              <a:ext cx="11774170" cy="10287000"/>
            </a:xfrm>
            <a:custGeom>
              <a:avLst/>
              <a:gdLst/>
              <a:ahLst/>
              <a:cxnLst/>
              <a:rect l="l" t="t" r="r" b="b"/>
              <a:pathLst>
                <a:path w="11774170" h="10287000">
                  <a:moveTo>
                    <a:pt x="11774043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11774043" y="10287000"/>
                  </a:lnTo>
                  <a:lnTo>
                    <a:pt x="11774043" y="0"/>
                  </a:lnTo>
                  <a:close/>
                </a:path>
              </a:pathLst>
            </a:custGeom>
            <a:solidFill>
              <a:srgbClr val="CFBC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875264" y="8235695"/>
              <a:ext cx="1801495" cy="2045335"/>
            </a:xfrm>
            <a:custGeom>
              <a:avLst/>
              <a:gdLst/>
              <a:ahLst/>
              <a:cxnLst/>
              <a:rect l="l" t="t" r="r" b="b"/>
              <a:pathLst>
                <a:path w="1801495" h="2045334">
                  <a:moveTo>
                    <a:pt x="1071626" y="927328"/>
                  </a:moveTo>
                  <a:lnTo>
                    <a:pt x="1065657" y="876515"/>
                  </a:lnTo>
                  <a:lnTo>
                    <a:pt x="1048893" y="838403"/>
                  </a:lnTo>
                  <a:lnTo>
                    <a:pt x="1022985" y="800303"/>
                  </a:lnTo>
                  <a:lnTo>
                    <a:pt x="989330" y="774954"/>
                  </a:lnTo>
                  <a:lnTo>
                    <a:pt x="949706" y="762127"/>
                  </a:lnTo>
                  <a:lnTo>
                    <a:pt x="905510" y="749427"/>
                  </a:lnTo>
                  <a:lnTo>
                    <a:pt x="861314" y="762127"/>
                  </a:lnTo>
                  <a:lnTo>
                    <a:pt x="821563" y="774954"/>
                  </a:lnTo>
                  <a:lnTo>
                    <a:pt x="787908" y="800303"/>
                  </a:lnTo>
                  <a:lnTo>
                    <a:pt x="762000" y="838403"/>
                  </a:lnTo>
                  <a:lnTo>
                    <a:pt x="745236" y="876515"/>
                  </a:lnTo>
                  <a:lnTo>
                    <a:pt x="739267" y="927328"/>
                  </a:lnTo>
                  <a:lnTo>
                    <a:pt x="739267" y="2045208"/>
                  </a:lnTo>
                  <a:lnTo>
                    <a:pt x="822325" y="2045208"/>
                  </a:lnTo>
                  <a:lnTo>
                    <a:pt x="822325" y="927328"/>
                  </a:lnTo>
                  <a:lnTo>
                    <a:pt x="828929" y="889215"/>
                  </a:lnTo>
                  <a:lnTo>
                    <a:pt x="846836" y="863815"/>
                  </a:lnTo>
                  <a:lnTo>
                    <a:pt x="873252" y="838403"/>
                  </a:lnTo>
                  <a:lnTo>
                    <a:pt x="937641" y="838403"/>
                  </a:lnTo>
                  <a:lnTo>
                    <a:pt x="964057" y="863815"/>
                  </a:lnTo>
                  <a:lnTo>
                    <a:pt x="981964" y="889215"/>
                  </a:lnTo>
                  <a:lnTo>
                    <a:pt x="988568" y="927328"/>
                  </a:lnTo>
                  <a:lnTo>
                    <a:pt x="988568" y="2045208"/>
                  </a:lnTo>
                  <a:lnTo>
                    <a:pt x="1071626" y="2045208"/>
                  </a:lnTo>
                  <a:lnTo>
                    <a:pt x="1071626" y="927328"/>
                  </a:lnTo>
                  <a:close/>
                </a:path>
                <a:path w="1801495" h="2045334">
                  <a:moveTo>
                    <a:pt x="1320800" y="901928"/>
                  </a:moveTo>
                  <a:lnTo>
                    <a:pt x="1318006" y="851115"/>
                  </a:lnTo>
                  <a:lnTo>
                    <a:pt x="1309878" y="813003"/>
                  </a:lnTo>
                  <a:lnTo>
                    <a:pt x="1296543" y="762127"/>
                  </a:lnTo>
                  <a:lnTo>
                    <a:pt x="1278509" y="724027"/>
                  </a:lnTo>
                  <a:lnTo>
                    <a:pt x="1256030" y="685927"/>
                  </a:lnTo>
                  <a:lnTo>
                    <a:pt x="1229360" y="647827"/>
                  </a:lnTo>
                  <a:lnTo>
                    <a:pt x="1199007" y="609727"/>
                  </a:lnTo>
                  <a:lnTo>
                    <a:pt x="1164971" y="584327"/>
                  </a:lnTo>
                  <a:lnTo>
                    <a:pt x="1157605" y="571627"/>
                  </a:lnTo>
                  <a:lnTo>
                    <a:pt x="1127887" y="558927"/>
                  </a:lnTo>
                  <a:lnTo>
                    <a:pt x="1087882" y="533527"/>
                  </a:lnTo>
                  <a:lnTo>
                    <a:pt x="1045337" y="508127"/>
                  </a:lnTo>
                  <a:lnTo>
                    <a:pt x="1000506" y="495427"/>
                  </a:lnTo>
                  <a:lnTo>
                    <a:pt x="810387" y="495427"/>
                  </a:lnTo>
                  <a:lnTo>
                    <a:pt x="765683" y="508127"/>
                  </a:lnTo>
                  <a:lnTo>
                    <a:pt x="723011" y="533527"/>
                  </a:lnTo>
                  <a:lnTo>
                    <a:pt x="683006" y="558927"/>
                  </a:lnTo>
                  <a:lnTo>
                    <a:pt x="645922" y="584327"/>
                  </a:lnTo>
                  <a:lnTo>
                    <a:pt x="612013" y="609727"/>
                  </a:lnTo>
                  <a:lnTo>
                    <a:pt x="581533" y="647827"/>
                  </a:lnTo>
                  <a:lnTo>
                    <a:pt x="554863" y="685927"/>
                  </a:lnTo>
                  <a:lnTo>
                    <a:pt x="532384" y="724027"/>
                  </a:lnTo>
                  <a:lnTo>
                    <a:pt x="514350" y="762127"/>
                  </a:lnTo>
                  <a:lnTo>
                    <a:pt x="501142" y="813003"/>
                  </a:lnTo>
                  <a:lnTo>
                    <a:pt x="492887" y="851115"/>
                  </a:lnTo>
                  <a:lnTo>
                    <a:pt x="490093" y="901928"/>
                  </a:lnTo>
                  <a:lnTo>
                    <a:pt x="490093" y="2045208"/>
                  </a:lnTo>
                  <a:lnTo>
                    <a:pt x="572262" y="2045208"/>
                  </a:lnTo>
                  <a:lnTo>
                    <a:pt x="572262" y="901928"/>
                  </a:lnTo>
                  <a:lnTo>
                    <a:pt x="575818" y="851115"/>
                  </a:lnTo>
                  <a:lnTo>
                    <a:pt x="586359" y="813003"/>
                  </a:lnTo>
                  <a:lnTo>
                    <a:pt x="603250" y="762127"/>
                  </a:lnTo>
                  <a:lnTo>
                    <a:pt x="625983" y="724027"/>
                  </a:lnTo>
                  <a:lnTo>
                    <a:pt x="654050" y="685927"/>
                  </a:lnTo>
                  <a:lnTo>
                    <a:pt x="686816" y="647827"/>
                  </a:lnTo>
                  <a:lnTo>
                    <a:pt x="724027" y="622427"/>
                  </a:lnTo>
                  <a:lnTo>
                    <a:pt x="764921" y="597027"/>
                  </a:lnTo>
                  <a:lnTo>
                    <a:pt x="809117" y="584327"/>
                  </a:lnTo>
                  <a:lnTo>
                    <a:pt x="855980" y="571627"/>
                  </a:lnTo>
                  <a:lnTo>
                    <a:pt x="954024" y="571627"/>
                  </a:lnTo>
                  <a:lnTo>
                    <a:pt x="1000887" y="584327"/>
                  </a:lnTo>
                  <a:lnTo>
                    <a:pt x="1045083" y="597027"/>
                  </a:lnTo>
                  <a:lnTo>
                    <a:pt x="1085977" y="622427"/>
                  </a:lnTo>
                  <a:lnTo>
                    <a:pt x="1123188" y="647827"/>
                  </a:lnTo>
                  <a:lnTo>
                    <a:pt x="1155954" y="685927"/>
                  </a:lnTo>
                  <a:lnTo>
                    <a:pt x="1184021" y="724027"/>
                  </a:lnTo>
                  <a:lnTo>
                    <a:pt x="1206754" y="762127"/>
                  </a:lnTo>
                  <a:lnTo>
                    <a:pt x="1223645" y="813003"/>
                  </a:lnTo>
                  <a:lnTo>
                    <a:pt x="1234186" y="851115"/>
                  </a:lnTo>
                  <a:lnTo>
                    <a:pt x="1237742" y="901928"/>
                  </a:lnTo>
                  <a:lnTo>
                    <a:pt x="1237742" y="2045208"/>
                  </a:lnTo>
                  <a:lnTo>
                    <a:pt x="1320800" y="2045208"/>
                  </a:lnTo>
                  <a:lnTo>
                    <a:pt x="1320800" y="901928"/>
                  </a:lnTo>
                  <a:close/>
                </a:path>
                <a:path w="1801495" h="2045334">
                  <a:moveTo>
                    <a:pt x="1572387" y="901928"/>
                  </a:moveTo>
                  <a:lnTo>
                    <a:pt x="1570736" y="851115"/>
                  </a:lnTo>
                  <a:lnTo>
                    <a:pt x="1565783" y="813003"/>
                  </a:lnTo>
                  <a:lnTo>
                    <a:pt x="1557655" y="762127"/>
                  </a:lnTo>
                  <a:lnTo>
                    <a:pt x="1546606" y="711327"/>
                  </a:lnTo>
                  <a:lnTo>
                    <a:pt x="1532509" y="673227"/>
                  </a:lnTo>
                  <a:lnTo>
                    <a:pt x="1515618" y="635127"/>
                  </a:lnTo>
                  <a:lnTo>
                    <a:pt x="1496060" y="597027"/>
                  </a:lnTo>
                  <a:lnTo>
                    <a:pt x="1473962" y="558927"/>
                  </a:lnTo>
                  <a:lnTo>
                    <a:pt x="1449324" y="520827"/>
                  </a:lnTo>
                  <a:lnTo>
                    <a:pt x="1422273" y="482727"/>
                  </a:lnTo>
                  <a:lnTo>
                    <a:pt x="1393063" y="444627"/>
                  </a:lnTo>
                  <a:lnTo>
                    <a:pt x="1361694" y="419239"/>
                  </a:lnTo>
                  <a:lnTo>
                    <a:pt x="1328293" y="393839"/>
                  </a:lnTo>
                  <a:lnTo>
                    <a:pt x="1292987" y="355727"/>
                  </a:lnTo>
                  <a:lnTo>
                    <a:pt x="1255903" y="343027"/>
                  </a:lnTo>
                  <a:lnTo>
                    <a:pt x="1232662" y="317627"/>
                  </a:lnTo>
                  <a:lnTo>
                    <a:pt x="1217168" y="317627"/>
                  </a:lnTo>
                  <a:lnTo>
                    <a:pt x="1176782" y="292227"/>
                  </a:lnTo>
                  <a:lnTo>
                    <a:pt x="1091946" y="266827"/>
                  </a:lnTo>
                  <a:lnTo>
                    <a:pt x="1002030" y="241300"/>
                  </a:lnTo>
                  <a:lnTo>
                    <a:pt x="814451" y="241300"/>
                  </a:lnTo>
                  <a:lnTo>
                    <a:pt x="724535" y="266827"/>
                  </a:lnTo>
                  <a:lnTo>
                    <a:pt x="639572" y="292227"/>
                  </a:lnTo>
                  <a:lnTo>
                    <a:pt x="599186" y="317627"/>
                  </a:lnTo>
                  <a:lnTo>
                    <a:pt x="560451" y="343027"/>
                  </a:lnTo>
                  <a:lnTo>
                    <a:pt x="523367" y="355727"/>
                  </a:lnTo>
                  <a:lnTo>
                    <a:pt x="488061" y="393839"/>
                  </a:lnTo>
                  <a:lnTo>
                    <a:pt x="454533" y="419239"/>
                  </a:lnTo>
                  <a:lnTo>
                    <a:pt x="423164" y="444627"/>
                  </a:lnTo>
                  <a:lnTo>
                    <a:pt x="393954" y="482727"/>
                  </a:lnTo>
                  <a:lnTo>
                    <a:pt x="366903" y="520827"/>
                  </a:lnTo>
                  <a:lnTo>
                    <a:pt x="342265" y="558927"/>
                  </a:lnTo>
                  <a:lnTo>
                    <a:pt x="320040" y="597027"/>
                  </a:lnTo>
                  <a:lnTo>
                    <a:pt x="300482" y="635127"/>
                  </a:lnTo>
                  <a:lnTo>
                    <a:pt x="283591" y="673227"/>
                  </a:lnTo>
                  <a:lnTo>
                    <a:pt x="269494" y="711327"/>
                  </a:lnTo>
                  <a:lnTo>
                    <a:pt x="258318" y="762127"/>
                  </a:lnTo>
                  <a:lnTo>
                    <a:pt x="250317" y="813003"/>
                  </a:lnTo>
                  <a:lnTo>
                    <a:pt x="245364" y="851115"/>
                  </a:lnTo>
                  <a:lnTo>
                    <a:pt x="243713" y="901928"/>
                  </a:lnTo>
                  <a:lnTo>
                    <a:pt x="243713" y="2045208"/>
                  </a:lnTo>
                  <a:lnTo>
                    <a:pt x="326263" y="2045208"/>
                  </a:lnTo>
                  <a:lnTo>
                    <a:pt x="326263" y="901928"/>
                  </a:lnTo>
                  <a:lnTo>
                    <a:pt x="328168" y="851115"/>
                  </a:lnTo>
                  <a:lnTo>
                    <a:pt x="333883" y="813003"/>
                  </a:lnTo>
                  <a:lnTo>
                    <a:pt x="343154" y="762127"/>
                  </a:lnTo>
                  <a:lnTo>
                    <a:pt x="355981" y="711327"/>
                  </a:lnTo>
                  <a:lnTo>
                    <a:pt x="371983" y="673227"/>
                  </a:lnTo>
                  <a:lnTo>
                    <a:pt x="391287" y="635127"/>
                  </a:lnTo>
                  <a:lnTo>
                    <a:pt x="413512" y="597027"/>
                  </a:lnTo>
                  <a:lnTo>
                    <a:pt x="438658" y="558927"/>
                  </a:lnTo>
                  <a:lnTo>
                    <a:pt x="466344" y="520827"/>
                  </a:lnTo>
                  <a:lnTo>
                    <a:pt x="496824" y="495427"/>
                  </a:lnTo>
                  <a:lnTo>
                    <a:pt x="529590" y="457327"/>
                  </a:lnTo>
                  <a:lnTo>
                    <a:pt x="564515" y="431927"/>
                  </a:lnTo>
                  <a:lnTo>
                    <a:pt x="601726" y="406539"/>
                  </a:lnTo>
                  <a:lnTo>
                    <a:pt x="640715" y="393839"/>
                  </a:lnTo>
                  <a:lnTo>
                    <a:pt x="681609" y="368427"/>
                  </a:lnTo>
                  <a:lnTo>
                    <a:pt x="724154" y="355727"/>
                  </a:lnTo>
                  <a:lnTo>
                    <a:pt x="768223" y="343027"/>
                  </a:lnTo>
                  <a:lnTo>
                    <a:pt x="860171" y="317627"/>
                  </a:lnTo>
                  <a:lnTo>
                    <a:pt x="955421" y="317627"/>
                  </a:lnTo>
                  <a:lnTo>
                    <a:pt x="1047369" y="343027"/>
                  </a:lnTo>
                  <a:lnTo>
                    <a:pt x="1091438" y="355727"/>
                  </a:lnTo>
                  <a:lnTo>
                    <a:pt x="1133983" y="368427"/>
                  </a:lnTo>
                  <a:lnTo>
                    <a:pt x="1174877" y="393839"/>
                  </a:lnTo>
                  <a:lnTo>
                    <a:pt x="1213993" y="406539"/>
                  </a:lnTo>
                  <a:lnTo>
                    <a:pt x="1251204" y="431927"/>
                  </a:lnTo>
                  <a:lnTo>
                    <a:pt x="1286256" y="457327"/>
                  </a:lnTo>
                  <a:lnTo>
                    <a:pt x="1319022" y="495427"/>
                  </a:lnTo>
                  <a:lnTo>
                    <a:pt x="1349375" y="520827"/>
                  </a:lnTo>
                  <a:lnTo>
                    <a:pt x="1377315" y="558927"/>
                  </a:lnTo>
                  <a:lnTo>
                    <a:pt x="1402461" y="597027"/>
                  </a:lnTo>
                  <a:lnTo>
                    <a:pt x="1424686" y="635127"/>
                  </a:lnTo>
                  <a:lnTo>
                    <a:pt x="1443990" y="673227"/>
                  </a:lnTo>
                  <a:lnTo>
                    <a:pt x="1459992" y="711327"/>
                  </a:lnTo>
                  <a:lnTo>
                    <a:pt x="1472819" y="762127"/>
                  </a:lnTo>
                  <a:lnTo>
                    <a:pt x="1482090" y="813003"/>
                  </a:lnTo>
                  <a:lnTo>
                    <a:pt x="1487805" y="851115"/>
                  </a:lnTo>
                  <a:lnTo>
                    <a:pt x="1489710" y="901928"/>
                  </a:lnTo>
                  <a:lnTo>
                    <a:pt x="1489710" y="2045208"/>
                  </a:lnTo>
                  <a:lnTo>
                    <a:pt x="1572387" y="2045208"/>
                  </a:lnTo>
                  <a:lnTo>
                    <a:pt x="1572387" y="901928"/>
                  </a:lnTo>
                  <a:close/>
                </a:path>
                <a:path w="1801495" h="2045334">
                  <a:moveTo>
                    <a:pt x="1801368" y="863815"/>
                  </a:moveTo>
                  <a:lnTo>
                    <a:pt x="1797177" y="800303"/>
                  </a:lnTo>
                  <a:lnTo>
                    <a:pt x="1791081" y="749427"/>
                  </a:lnTo>
                  <a:lnTo>
                    <a:pt x="1782572" y="698627"/>
                  </a:lnTo>
                  <a:lnTo>
                    <a:pt x="1771904" y="660527"/>
                  </a:lnTo>
                  <a:lnTo>
                    <a:pt x="1758950" y="609727"/>
                  </a:lnTo>
                  <a:lnTo>
                    <a:pt x="1743837" y="571627"/>
                  </a:lnTo>
                  <a:lnTo>
                    <a:pt x="1726692" y="533527"/>
                  </a:lnTo>
                  <a:lnTo>
                    <a:pt x="1707515" y="495427"/>
                  </a:lnTo>
                  <a:lnTo>
                    <a:pt x="1686433" y="457327"/>
                  </a:lnTo>
                  <a:lnTo>
                    <a:pt x="1663319" y="406539"/>
                  </a:lnTo>
                  <a:lnTo>
                    <a:pt x="1638427" y="368427"/>
                  </a:lnTo>
                  <a:lnTo>
                    <a:pt x="1611884" y="343027"/>
                  </a:lnTo>
                  <a:lnTo>
                    <a:pt x="1583563" y="304927"/>
                  </a:lnTo>
                  <a:lnTo>
                    <a:pt x="1553464" y="266827"/>
                  </a:lnTo>
                  <a:lnTo>
                    <a:pt x="1521968" y="241300"/>
                  </a:lnTo>
                  <a:lnTo>
                    <a:pt x="1488821" y="215900"/>
                  </a:lnTo>
                  <a:lnTo>
                    <a:pt x="1454277" y="177800"/>
                  </a:lnTo>
                  <a:lnTo>
                    <a:pt x="1418336" y="152400"/>
                  </a:lnTo>
                  <a:lnTo>
                    <a:pt x="1381125" y="127000"/>
                  </a:lnTo>
                  <a:lnTo>
                    <a:pt x="1342517" y="101600"/>
                  </a:lnTo>
                  <a:lnTo>
                    <a:pt x="1302766" y="88900"/>
                  </a:lnTo>
                  <a:lnTo>
                    <a:pt x="1272159" y="76200"/>
                  </a:lnTo>
                  <a:lnTo>
                    <a:pt x="1261872" y="63500"/>
                  </a:lnTo>
                  <a:lnTo>
                    <a:pt x="1219962" y="50800"/>
                  </a:lnTo>
                  <a:lnTo>
                    <a:pt x="1133094" y="25400"/>
                  </a:lnTo>
                  <a:lnTo>
                    <a:pt x="1042543" y="0"/>
                  </a:lnTo>
                  <a:lnTo>
                    <a:pt x="759841" y="0"/>
                  </a:lnTo>
                  <a:lnTo>
                    <a:pt x="669290" y="25400"/>
                  </a:lnTo>
                  <a:lnTo>
                    <a:pt x="582295" y="50800"/>
                  </a:lnTo>
                  <a:lnTo>
                    <a:pt x="540385" y="63500"/>
                  </a:lnTo>
                  <a:lnTo>
                    <a:pt x="499491" y="88900"/>
                  </a:lnTo>
                  <a:lnTo>
                    <a:pt x="459740" y="101600"/>
                  </a:lnTo>
                  <a:lnTo>
                    <a:pt x="421132" y="127000"/>
                  </a:lnTo>
                  <a:lnTo>
                    <a:pt x="383794" y="152400"/>
                  </a:lnTo>
                  <a:lnTo>
                    <a:pt x="347853" y="177800"/>
                  </a:lnTo>
                  <a:lnTo>
                    <a:pt x="313309" y="215900"/>
                  </a:lnTo>
                  <a:lnTo>
                    <a:pt x="280289" y="241300"/>
                  </a:lnTo>
                  <a:lnTo>
                    <a:pt x="248666" y="266827"/>
                  </a:lnTo>
                  <a:lnTo>
                    <a:pt x="218694" y="304927"/>
                  </a:lnTo>
                  <a:lnTo>
                    <a:pt x="190246" y="343027"/>
                  </a:lnTo>
                  <a:lnTo>
                    <a:pt x="163703" y="368427"/>
                  </a:lnTo>
                  <a:lnTo>
                    <a:pt x="138811" y="406539"/>
                  </a:lnTo>
                  <a:lnTo>
                    <a:pt x="115697" y="457327"/>
                  </a:lnTo>
                  <a:lnTo>
                    <a:pt x="94615" y="495427"/>
                  </a:lnTo>
                  <a:lnTo>
                    <a:pt x="75438" y="533527"/>
                  </a:lnTo>
                  <a:lnTo>
                    <a:pt x="58293" y="571627"/>
                  </a:lnTo>
                  <a:lnTo>
                    <a:pt x="43180" y="609727"/>
                  </a:lnTo>
                  <a:lnTo>
                    <a:pt x="30226" y="660527"/>
                  </a:lnTo>
                  <a:lnTo>
                    <a:pt x="19558" y="698627"/>
                  </a:lnTo>
                  <a:lnTo>
                    <a:pt x="11049" y="749427"/>
                  </a:lnTo>
                  <a:lnTo>
                    <a:pt x="4953" y="800303"/>
                  </a:lnTo>
                  <a:lnTo>
                    <a:pt x="1270" y="838403"/>
                  </a:lnTo>
                  <a:lnTo>
                    <a:pt x="0" y="889215"/>
                  </a:lnTo>
                  <a:lnTo>
                    <a:pt x="0" y="2045208"/>
                  </a:lnTo>
                  <a:lnTo>
                    <a:pt x="82550" y="2045208"/>
                  </a:lnTo>
                  <a:lnTo>
                    <a:pt x="82550" y="889215"/>
                  </a:lnTo>
                  <a:lnTo>
                    <a:pt x="83947" y="838403"/>
                  </a:lnTo>
                  <a:lnTo>
                    <a:pt x="88138" y="800303"/>
                  </a:lnTo>
                  <a:lnTo>
                    <a:pt x="94869" y="749427"/>
                  </a:lnTo>
                  <a:lnTo>
                    <a:pt x="104267" y="698627"/>
                  </a:lnTo>
                  <a:lnTo>
                    <a:pt x="116078" y="660527"/>
                  </a:lnTo>
                  <a:lnTo>
                    <a:pt x="130429" y="609727"/>
                  </a:lnTo>
                  <a:lnTo>
                    <a:pt x="147066" y="571627"/>
                  </a:lnTo>
                  <a:lnTo>
                    <a:pt x="165862" y="533527"/>
                  </a:lnTo>
                  <a:lnTo>
                    <a:pt x="186944" y="495427"/>
                  </a:lnTo>
                  <a:lnTo>
                    <a:pt x="210185" y="457327"/>
                  </a:lnTo>
                  <a:lnTo>
                    <a:pt x="235458" y="419239"/>
                  </a:lnTo>
                  <a:lnTo>
                    <a:pt x="262636" y="381127"/>
                  </a:lnTo>
                  <a:lnTo>
                    <a:pt x="291719" y="343027"/>
                  </a:lnTo>
                  <a:lnTo>
                    <a:pt x="322580" y="317627"/>
                  </a:lnTo>
                  <a:lnTo>
                    <a:pt x="355092" y="279527"/>
                  </a:lnTo>
                  <a:lnTo>
                    <a:pt x="389382" y="254000"/>
                  </a:lnTo>
                  <a:lnTo>
                    <a:pt x="425196" y="228600"/>
                  </a:lnTo>
                  <a:lnTo>
                    <a:pt x="462534" y="203200"/>
                  </a:lnTo>
                  <a:lnTo>
                    <a:pt x="501269" y="177800"/>
                  </a:lnTo>
                  <a:lnTo>
                    <a:pt x="541274" y="152400"/>
                  </a:lnTo>
                  <a:lnTo>
                    <a:pt x="625221" y="127000"/>
                  </a:lnTo>
                  <a:lnTo>
                    <a:pt x="759079" y="88900"/>
                  </a:lnTo>
                  <a:lnTo>
                    <a:pt x="900811" y="76200"/>
                  </a:lnTo>
                  <a:lnTo>
                    <a:pt x="1042543" y="88900"/>
                  </a:lnTo>
                  <a:lnTo>
                    <a:pt x="1176528" y="127000"/>
                  </a:lnTo>
                  <a:lnTo>
                    <a:pt x="1260348" y="152400"/>
                  </a:lnTo>
                  <a:lnTo>
                    <a:pt x="1300353" y="177800"/>
                  </a:lnTo>
                  <a:lnTo>
                    <a:pt x="1339088" y="203200"/>
                  </a:lnTo>
                  <a:lnTo>
                    <a:pt x="1376426" y="228600"/>
                  </a:lnTo>
                  <a:lnTo>
                    <a:pt x="1412240" y="254000"/>
                  </a:lnTo>
                  <a:lnTo>
                    <a:pt x="1446530" y="279527"/>
                  </a:lnTo>
                  <a:lnTo>
                    <a:pt x="1479042" y="317627"/>
                  </a:lnTo>
                  <a:lnTo>
                    <a:pt x="1510030" y="343027"/>
                  </a:lnTo>
                  <a:lnTo>
                    <a:pt x="1538986" y="381127"/>
                  </a:lnTo>
                  <a:lnTo>
                    <a:pt x="1566164" y="419239"/>
                  </a:lnTo>
                  <a:lnTo>
                    <a:pt x="1591437" y="457327"/>
                  </a:lnTo>
                  <a:lnTo>
                    <a:pt x="1614678" y="495427"/>
                  </a:lnTo>
                  <a:lnTo>
                    <a:pt x="1635760" y="533527"/>
                  </a:lnTo>
                  <a:lnTo>
                    <a:pt x="1654683" y="571627"/>
                  </a:lnTo>
                  <a:lnTo>
                    <a:pt x="1671193" y="609727"/>
                  </a:lnTo>
                  <a:lnTo>
                    <a:pt x="1685544" y="660527"/>
                  </a:lnTo>
                  <a:lnTo>
                    <a:pt x="1697355" y="698627"/>
                  </a:lnTo>
                  <a:lnTo>
                    <a:pt x="1706753" y="749427"/>
                  </a:lnTo>
                  <a:lnTo>
                    <a:pt x="1713484" y="800303"/>
                  </a:lnTo>
                  <a:lnTo>
                    <a:pt x="1717675" y="838403"/>
                  </a:lnTo>
                  <a:lnTo>
                    <a:pt x="1719072" y="889215"/>
                  </a:lnTo>
                  <a:lnTo>
                    <a:pt x="1719072" y="2045208"/>
                  </a:lnTo>
                  <a:lnTo>
                    <a:pt x="1801368" y="2045208"/>
                  </a:lnTo>
                  <a:lnTo>
                    <a:pt x="1801368" y="863815"/>
                  </a:lnTo>
                  <a:close/>
                </a:path>
              </a:pathLst>
            </a:custGeom>
            <a:solidFill>
              <a:srgbClr val="7553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99432" y="576072"/>
              <a:ext cx="2916555" cy="2916555"/>
            </a:xfrm>
            <a:custGeom>
              <a:avLst/>
              <a:gdLst/>
              <a:ahLst/>
              <a:cxnLst/>
              <a:rect l="l" t="t" r="r" b="b"/>
              <a:pathLst>
                <a:path w="2916554" h="2916554">
                  <a:moveTo>
                    <a:pt x="1458214" y="0"/>
                  </a:moveTo>
                  <a:lnTo>
                    <a:pt x="1410080" y="761"/>
                  </a:lnTo>
                  <a:lnTo>
                    <a:pt x="1362328" y="3048"/>
                  </a:lnTo>
                  <a:lnTo>
                    <a:pt x="1314957" y="6984"/>
                  </a:lnTo>
                  <a:lnTo>
                    <a:pt x="1268094" y="12319"/>
                  </a:lnTo>
                  <a:lnTo>
                    <a:pt x="1221739" y="19050"/>
                  </a:lnTo>
                  <a:lnTo>
                    <a:pt x="1175765" y="27304"/>
                  </a:lnTo>
                  <a:lnTo>
                    <a:pt x="1130300" y="36956"/>
                  </a:lnTo>
                  <a:lnTo>
                    <a:pt x="1085341" y="48132"/>
                  </a:lnTo>
                  <a:lnTo>
                    <a:pt x="1041018" y="60578"/>
                  </a:lnTo>
                  <a:lnTo>
                    <a:pt x="997330" y="74295"/>
                  </a:lnTo>
                  <a:lnTo>
                    <a:pt x="954151" y="89407"/>
                  </a:lnTo>
                  <a:lnTo>
                    <a:pt x="911605" y="105918"/>
                  </a:lnTo>
                  <a:lnTo>
                    <a:pt x="869695" y="123571"/>
                  </a:lnTo>
                  <a:lnTo>
                    <a:pt x="828547" y="142621"/>
                  </a:lnTo>
                  <a:lnTo>
                    <a:pt x="788034" y="162813"/>
                  </a:lnTo>
                  <a:lnTo>
                    <a:pt x="748283" y="184150"/>
                  </a:lnTo>
                  <a:lnTo>
                    <a:pt x="709294" y="206755"/>
                  </a:lnTo>
                  <a:lnTo>
                    <a:pt x="671067" y="230504"/>
                  </a:lnTo>
                  <a:lnTo>
                    <a:pt x="633602" y="255397"/>
                  </a:lnTo>
                  <a:lnTo>
                    <a:pt x="597026" y="281304"/>
                  </a:lnTo>
                  <a:lnTo>
                    <a:pt x="561213" y="308482"/>
                  </a:lnTo>
                  <a:lnTo>
                    <a:pt x="526288" y="336550"/>
                  </a:lnTo>
                  <a:lnTo>
                    <a:pt x="492378" y="365759"/>
                  </a:lnTo>
                  <a:lnTo>
                    <a:pt x="459231" y="395858"/>
                  </a:lnTo>
                  <a:lnTo>
                    <a:pt x="427100" y="427100"/>
                  </a:lnTo>
                  <a:lnTo>
                    <a:pt x="395858" y="459231"/>
                  </a:lnTo>
                  <a:lnTo>
                    <a:pt x="365759" y="492378"/>
                  </a:lnTo>
                  <a:lnTo>
                    <a:pt x="336550" y="526287"/>
                  </a:lnTo>
                  <a:lnTo>
                    <a:pt x="308482" y="561212"/>
                  </a:lnTo>
                  <a:lnTo>
                    <a:pt x="281304" y="597026"/>
                  </a:lnTo>
                  <a:lnTo>
                    <a:pt x="255396" y="633602"/>
                  </a:lnTo>
                  <a:lnTo>
                    <a:pt x="230504" y="671068"/>
                  </a:lnTo>
                  <a:lnTo>
                    <a:pt x="206755" y="709295"/>
                  </a:lnTo>
                  <a:lnTo>
                    <a:pt x="184150" y="748283"/>
                  </a:lnTo>
                  <a:lnTo>
                    <a:pt x="162813" y="788034"/>
                  </a:lnTo>
                  <a:lnTo>
                    <a:pt x="142620" y="828548"/>
                  </a:lnTo>
                  <a:lnTo>
                    <a:pt x="123570" y="869696"/>
                  </a:lnTo>
                  <a:lnTo>
                    <a:pt x="105917" y="911605"/>
                  </a:lnTo>
                  <a:lnTo>
                    <a:pt x="89407" y="954151"/>
                  </a:lnTo>
                  <a:lnTo>
                    <a:pt x="74294" y="997330"/>
                  </a:lnTo>
                  <a:lnTo>
                    <a:pt x="60578" y="1041019"/>
                  </a:lnTo>
                  <a:lnTo>
                    <a:pt x="48132" y="1085342"/>
                  </a:lnTo>
                  <a:lnTo>
                    <a:pt x="36956" y="1130300"/>
                  </a:lnTo>
                  <a:lnTo>
                    <a:pt x="27304" y="1175766"/>
                  </a:lnTo>
                  <a:lnTo>
                    <a:pt x="19050" y="1221739"/>
                  </a:lnTo>
                  <a:lnTo>
                    <a:pt x="12318" y="1268095"/>
                  </a:lnTo>
                  <a:lnTo>
                    <a:pt x="6984" y="1314957"/>
                  </a:lnTo>
                  <a:lnTo>
                    <a:pt x="3047" y="1362328"/>
                  </a:lnTo>
                  <a:lnTo>
                    <a:pt x="762" y="1410080"/>
                  </a:lnTo>
                  <a:lnTo>
                    <a:pt x="0" y="1458213"/>
                  </a:lnTo>
                  <a:lnTo>
                    <a:pt x="762" y="1506347"/>
                  </a:lnTo>
                  <a:lnTo>
                    <a:pt x="3047" y="1554099"/>
                  </a:lnTo>
                  <a:lnTo>
                    <a:pt x="6984" y="1601470"/>
                  </a:lnTo>
                  <a:lnTo>
                    <a:pt x="12318" y="1648332"/>
                  </a:lnTo>
                  <a:lnTo>
                    <a:pt x="19050" y="1694687"/>
                  </a:lnTo>
                  <a:lnTo>
                    <a:pt x="27304" y="1740661"/>
                  </a:lnTo>
                  <a:lnTo>
                    <a:pt x="36956" y="1786127"/>
                  </a:lnTo>
                  <a:lnTo>
                    <a:pt x="48132" y="1830958"/>
                  </a:lnTo>
                  <a:lnTo>
                    <a:pt x="60578" y="1875408"/>
                  </a:lnTo>
                  <a:lnTo>
                    <a:pt x="74294" y="1919097"/>
                  </a:lnTo>
                  <a:lnTo>
                    <a:pt x="89407" y="1962277"/>
                  </a:lnTo>
                  <a:lnTo>
                    <a:pt x="105917" y="2004822"/>
                  </a:lnTo>
                  <a:lnTo>
                    <a:pt x="123570" y="2046604"/>
                  </a:lnTo>
                  <a:lnTo>
                    <a:pt x="142620" y="2087879"/>
                  </a:lnTo>
                  <a:lnTo>
                    <a:pt x="162813" y="2128393"/>
                  </a:lnTo>
                  <a:lnTo>
                    <a:pt x="184150" y="2168144"/>
                  </a:lnTo>
                  <a:lnTo>
                    <a:pt x="206755" y="2207132"/>
                  </a:lnTo>
                  <a:lnTo>
                    <a:pt x="230504" y="2245359"/>
                  </a:lnTo>
                  <a:lnTo>
                    <a:pt x="255396" y="2282825"/>
                  </a:lnTo>
                  <a:lnTo>
                    <a:pt x="281304" y="2319401"/>
                  </a:lnTo>
                  <a:lnTo>
                    <a:pt x="308482" y="2355214"/>
                  </a:lnTo>
                  <a:lnTo>
                    <a:pt x="336550" y="2390139"/>
                  </a:lnTo>
                  <a:lnTo>
                    <a:pt x="365759" y="2424049"/>
                  </a:lnTo>
                  <a:lnTo>
                    <a:pt x="395858" y="2457196"/>
                  </a:lnTo>
                  <a:lnTo>
                    <a:pt x="427100" y="2489327"/>
                  </a:lnTo>
                  <a:lnTo>
                    <a:pt x="459231" y="2520442"/>
                  </a:lnTo>
                  <a:lnTo>
                    <a:pt x="492378" y="2550668"/>
                  </a:lnTo>
                  <a:lnTo>
                    <a:pt x="526288" y="2579878"/>
                  </a:lnTo>
                  <a:lnTo>
                    <a:pt x="561213" y="2607945"/>
                  </a:lnTo>
                  <a:lnTo>
                    <a:pt x="597026" y="2635123"/>
                  </a:lnTo>
                  <a:lnTo>
                    <a:pt x="633602" y="2661030"/>
                  </a:lnTo>
                  <a:lnTo>
                    <a:pt x="671067" y="2685923"/>
                  </a:lnTo>
                  <a:lnTo>
                    <a:pt x="709294" y="2709672"/>
                  </a:lnTo>
                  <a:lnTo>
                    <a:pt x="748283" y="2732278"/>
                  </a:lnTo>
                  <a:lnTo>
                    <a:pt x="788034" y="2753613"/>
                  </a:lnTo>
                  <a:lnTo>
                    <a:pt x="828547" y="2773806"/>
                  </a:lnTo>
                  <a:lnTo>
                    <a:pt x="869695" y="2792856"/>
                  </a:lnTo>
                  <a:lnTo>
                    <a:pt x="911605" y="2810509"/>
                  </a:lnTo>
                  <a:lnTo>
                    <a:pt x="954151" y="2826893"/>
                  </a:lnTo>
                  <a:lnTo>
                    <a:pt x="997330" y="2842132"/>
                  </a:lnTo>
                  <a:lnTo>
                    <a:pt x="1041018" y="2855849"/>
                  </a:lnTo>
                  <a:lnTo>
                    <a:pt x="1085341" y="2868295"/>
                  </a:lnTo>
                  <a:lnTo>
                    <a:pt x="1130300" y="2879344"/>
                  </a:lnTo>
                  <a:lnTo>
                    <a:pt x="1175765" y="2889123"/>
                  </a:lnTo>
                  <a:lnTo>
                    <a:pt x="1221739" y="2897378"/>
                  </a:lnTo>
                  <a:lnTo>
                    <a:pt x="1268094" y="2904108"/>
                  </a:lnTo>
                  <a:lnTo>
                    <a:pt x="1314957" y="2909443"/>
                  </a:lnTo>
                  <a:lnTo>
                    <a:pt x="1362328" y="2913379"/>
                  </a:lnTo>
                  <a:lnTo>
                    <a:pt x="1410080" y="2915666"/>
                  </a:lnTo>
                  <a:lnTo>
                    <a:pt x="1458214" y="2916428"/>
                  </a:lnTo>
                  <a:lnTo>
                    <a:pt x="1506346" y="2915666"/>
                  </a:lnTo>
                  <a:lnTo>
                    <a:pt x="1554098" y="2913379"/>
                  </a:lnTo>
                  <a:lnTo>
                    <a:pt x="1601469" y="2909443"/>
                  </a:lnTo>
                  <a:lnTo>
                    <a:pt x="1648332" y="2904108"/>
                  </a:lnTo>
                  <a:lnTo>
                    <a:pt x="1694688" y="2897378"/>
                  </a:lnTo>
                  <a:lnTo>
                    <a:pt x="1740662" y="2889123"/>
                  </a:lnTo>
                  <a:lnTo>
                    <a:pt x="1786127" y="2879344"/>
                  </a:lnTo>
                  <a:lnTo>
                    <a:pt x="1830958" y="2868295"/>
                  </a:lnTo>
                  <a:lnTo>
                    <a:pt x="1875408" y="2855849"/>
                  </a:lnTo>
                  <a:lnTo>
                    <a:pt x="1919096" y="2842132"/>
                  </a:lnTo>
                  <a:lnTo>
                    <a:pt x="1962276" y="2826893"/>
                  </a:lnTo>
                  <a:lnTo>
                    <a:pt x="2004821" y="2810509"/>
                  </a:lnTo>
                  <a:lnTo>
                    <a:pt x="2046604" y="2792856"/>
                  </a:lnTo>
                  <a:lnTo>
                    <a:pt x="2087879" y="2773806"/>
                  </a:lnTo>
                  <a:lnTo>
                    <a:pt x="2128392" y="2753613"/>
                  </a:lnTo>
                  <a:lnTo>
                    <a:pt x="2168143" y="2732278"/>
                  </a:lnTo>
                  <a:lnTo>
                    <a:pt x="2207133" y="2709672"/>
                  </a:lnTo>
                  <a:lnTo>
                    <a:pt x="2245360" y="2685923"/>
                  </a:lnTo>
                  <a:lnTo>
                    <a:pt x="2282824" y="2661030"/>
                  </a:lnTo>
                  <a:lnTo>
                    <a:pt x="2319400" y="2635123"/>
                  </a:lnTo>
                  <a:lnTo>
                    <a:pt x="2355215" y="2607945"/>
                  </a:lnTo>
                  <a:lnTo>
                    <a:pt x="2390140" y="2579878"/>
                  </a:lnTo>
                  <a:lnTo>
                    <a:pt x="2424048" y="2550668"/>
                  </a:lnTo>
                  <a:lnTo>
                    <a:pt x="2457195" y="2520442"/>
                  </a:lnTo>
                  <a:lnTo>
                    <a:pt x="2489326" y="2489327"/>
                  </a:lnTo>
                  <a:lnTo>
                    <a:pt x="2520441" y="2457196"/>
                  </a:lnTo>
                  <a:lnTo>
                    <a:pt x="2550667" y="2424049"/>
                  </a:lnTo>
                  <a:lnTo>
                    <a:pt x="2579877" y="2390139"/>
                  </a:lnTo>
                  <a:lnTo>
                    <a:pt x="2607944" y="2355214"/>
                  </a:lnTo>
                  <a:lnTo>
                    <a:pt x="2635122" y="2319401"/>
                  </a:lnTo>
                  <a:lnTo>
                    <a:pt x="2661031" y="2282825"/>
                  </a:lnTo>
                  <a:lnTo>
                    <a:pt x="2685922" y="2245359"/>
                  </a:lnTo>
                  <a:lnTo>
                    <a:pt x="2709671" y="2207132"/>
                  </a:lnTo>
                  <a:lnTo>
                    <a:pt x="2732277" y="2168144"/>
                  </a:lnTo>
                  <a:lnTo>
                    <a:pt x="2753614" y="2128393"/>
                  </a:lnTo>
                  <a:lnTo>
                    <a:pt x="2773807" y="2087879"/>
                  </a:lnTo>
                  <a:lnTo>
                    <a:pt x="2792857" y="2046604"/>
                  </a:lnTo>
                  <a:lnTo>
                    <a:pt x="2810510" y="2004822"/>
                  </a:lnTo>
                  <a:lnTo>
                    <a:pt x="2826892" y="1962277"/>
                  </a:lnTo>
                  <a:lnTo>
                    <a:pt x="2842133" y="1919097"/>
                  </a:lnTo>
                  <a:lnTo>
                    <a:pt x="2855848" y="1875408"/>
                  </a:lnTo>
                  <a:lnTo>
                    <a:pt x="2868294" y="1830958"/>
                  </a:lnTo>
                  <a:lnTo>
                    <a:pt x="2879343" y="1786127"/>
                  </a:lnTo>
                  <a:lnTo>
                    <a:pt x="2889122" y="1740661"/>
                  </a:lnTo>
                  <a:lnTo>
                    <a:pt x="2897377" y="1694687"/>
                  </a:lnTo>
                  <a:lnTo>
                    <a:pt x="2904109" y="1648332"/>
                  </a:lnTo>
                  <a:lnTo>
                    <a:pt x="2909442" y="1601470"/>
                  </a:lnTo>
                  <a:lnTo>
                    <a:pt x="2913379" y="1554099"/>
                  </a:lnTo>
                  <a:lnTo>
                    <a:pt x="2915666" y="1506347"/>
                  </a:lnTo>
                  <a:lnTo>
                    <a:pt x="2916427" y="1458213"/>
                  </a:lnTo>
                  <a:lnTo>
                    <a:pt x="2915666" y="1410080"/>
                  </a:lnTo>
                  <a:lnTo>
                    <a:pt x="2913379" y="1362328"/>
                  </a:lnTo>
                  <a:lnTo>
                    <a:pt x="2909442" y="1314957"/>
                  </a:lnTo>
                  <a:lnTo>
                    <a:pt x="2904109" y="1268095"/>
                  </a:lnTo>
                  <a:lnTo>
                    <a:pt x="2897377" y="1221739"/>
                  </a:lnTo>
                  <a:lnTo>
                    <a:pt x="2889122" y="1175766"/>
                  </a:lnTo>
                  <a:lnTo>
                    <a:pt x="2879343" y="1130300"/>
                  </a:lnTo>
                  <a:lnTo>
                    <a:pt x="2868294" y="1085342"/>
                  </a:lnTo>
                  <a:lnTo>
                    <a:pt x="2855848" y="1041019"/>
                  </a:lnTo>
                  <a:lnTo>
                    <a:pt x="2842133" y="997330"/>
                  </a:lnTo>
                  <a:lnTo>
                    <a:pt x="2826892" y="954151"/>
                  </a:lnTo>
                  <a:lnTo>
                    <a:pt x="2810510" y="911605"/>
                  </a:lnTo>
                  <a:lnTo>
                    <a:pt x="2792857" y="869696"/>
                  </a:lnTo>
                  <a:lnTo>
                    <a:pt x="2773807" y="828548"/>
                  </a:lnTo>
                  <a:lnTo>
                    <a:pt x="2753614" y="788034"/>
                  </a:lnTo>
                  <a:lnTo>
                    <a:pt x="2732277" y="748283"/>
                  </a:lnTo>
                  <a:lnTo>
                    <a:pt x="2709671" y="709295"/>
                  </a:lnTo>
                  <a:lnTo>
                    <a:pt x="2685922" y="671068"/>
                  </a:lnTo>
                  <a:lnTo>
                    <a:pt x="2661031" y="633602"/>
                  </a:lnTo>
                  <a:lnTo>
                    <a:pt x="2635122" y="597026"/>
                  </a:lnTo>
                  <a:lnTo>
                    <a:pt x="2607944" y="561212"/>
                  </a:lnTo>
                  <a:lnTo>
                    <a:pt x="2579877" y="526287"/>
                  </a:lnTo>
                  <a:lnTo>
                    <a:pt x="2550667" y="492378"/>
                  </a:lnTo>
                  <a:lnTo>
                    <a:pt x="2520441" y="459231"/>
                  </a:lnTo>
                  <a:lnTo>
                    <a:pt x="2489326" y="427100"/>
                  </a:lnTo>
                  <a:lnTo>
                    <a:pt x="2457195" y="395858"/>
                  </a:lnTo>
                  <a:lnTo>
                    <a:pt x="2424048" y="365759"/>
                  </a:lnTo>
                  <a:lnTo>
                    <a:pt x="2390140" y="336550"/>
                  </a:lnTo>
                  <a:lnTo>
                    <a:pt x="2355215" y="308482"/>
                  </a:lnTo>
                  <a:lnTo>
                    <a:pt x="2319400" y="281304"/>
                  </a:lnTo>
                  <a:lnTo>
                    <a:pt x="2282824" y="255397"/>
                  </a:lnTo>
                  <a:lnTo>
                    <a:pt x="2245360" y="230504"/>
                  </a:lnTo>
                  <a:lnTo>
                    <a:pt x="2207133" y="206755"/>
                  </a:lnTo>
                  <a:lnTo>
                    <a:pt x="2168143" y="184150"/>
                  </a:lnTo>
                  <a:lnTo>
                    <a:pt x="2128392" y="162813"/>
                  </a:lnTo>
                  <a:lnTo>
                    <a:pt x="2087879" y="142621"/>
                  </a:lnTo>
                  <a:lnTo>
                    <a:pt x="2046604" y="123571"/>
                  </a:lnTo>
                  <a:lnTo>
                    <a:pt x="2004821" y="105918"/>
                  </a:lnTo>
                  <a:lnTo>
                    <a:pt x="1962276" y="89407"/>
                  </a:lnTo>
                  <a:lnTo>
                    <a:pt x="1919096" y="74295"/>
                  </a:lnTo>
                  <a:lnTo>
                    <a:pt x="1875408" y="60578"/>
                  </a:lnTo>
                  <a:lnTo>
                    <a:pt x="1830958" y="48132"/>
                  </a:lnTo>
                  <a:lnTo>
                    <a:pt x="1786127" y="36956"/>
                  </a:lnTo>
                  <a:lnTo>
                    <a:pt x="1740662" y="27304"/>
                  </a:lnTo>
                  <a:lnTo>
                    <a:pt x="1694688" y="19050"/>
                  </a:lnTo>
                  <a:lnTo>
                    <a:pt x="1648332" y="12319"/>
                  </a:lnTo>
                  <a:lnTo>
                    <a:pt x="1601469" y="6984"/>
                  </a:lnTo>
                  <a:lnTo>
                    <a:pt x="1554098" y="3048"/>
                  </a:lnTo>
                  <a:lnTo>
                    <a:pt x="1506346" y="761"/>
                  </a:lnTo>
                  <a:lnTo>
                    <a:pt x="1458214" y="0"/>
                  </a:lnTo>
                  <a:close/>
                </a:path>
              </a:pathLst>
            </a:custGeom>
            <a:solidFill>
              <a:srgbClr val="C7AE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21967" y="365759"/>
              <a:ext cx="3733800" cy="874776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987653" y="308356"/>
            <a:ext cx="7744459" cy="2868930"/>
          </a:xfrm>
          <a:prstGeom prst="rect">
            <a:avLst/>
          </a:prstGeom>
        </p:spPr>
        <p:txBody>
          <a:bodyPr vert="horz" wrap="square" lIns="0" tIns="265430" rIns="0" bIns="0" rtlCol="0">
            <a:spAutoFit/>
          </a:bodyPr>
          <a:lstStyle/>
          <a:p>
            <a:pPr marL="12700" marR="5080" indent="365760">
              <a:lnSpc>
                <a:spcPts val="10200"/>
              </a:lnSpc>
              <a:spcBef>
                <a:spcPts val="2090"/>
              </a:spcBef>
            </a:pPr>
            <a:r>
              <a:rPr sz="10150" spc="270" dirty="0">
                <a:solidFill>
                  <a:srgbClr val="482C1A"/>
                </a:solidFill>
                <a:latin typeface="Times New Roman"/>
                <a:cs typeface="Times New Roman"/>
              </a:rPr>
              <a:t>Arquitectura </a:t>
            </a:r>
            <a:r>
              <a:rPr sz="10150" dirty="0">
                <a:solidFill>
                  <a:srgbClr val="482C1A"/>
                </a:solidFill>
                <a:latin typeface="Times New Roman"/>
                <a:cs typeface="Times New Roman"/>
              </a:rPr>
              <a:t>e</a:t>
            </a:r>
            <a:r>
              <a:rPr sz="10150" spc="805" dirty="0">
                <a:solidFill>
                  <a:srgbClr val="482C1A"/>
                </a:solidFill>
                <a:latin typeface="Times New Roman"/>
                <a:cs typeface="Times New Roman"/>
              </a:rPr>
              <a:t> </a:t>
            </a:r>
            <a:r>
              <a:rPr sz="10150" spc="200" dirty="0">
                <a:solidFill>
                  <a:srgbClr val="482C1A"/>
                </a:solidFill>
                <a:latin typeface="Times New Roman"/>
                <a:cs typeface="Times New Roman"/>
              </a:rPr>
              <a:t>Interiorismo</a:t>
            </a:r>
            <a:endParaRPr sz="101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40105">
              <a:lnSpc>
                <a:spcPct val="105300"/>
              </a:lnSpc>
              <a:spcBef>
                <a:spcPts val="95"/>
              </a:spcBef>
            </a:pPr>
            <a:r>
              <a:rPr dirty="0"/>
              <a:t>Un</a:t>
            </a:r>
            <a:r>
              <a:rPr spc="-90" dirty="0"/>
              <a:t> </a:t>
            </a:r>
            <a:r>
              <a:rPr dirty="0"/>
              <a:t>recorrido</a:t>
            </a:r>
            <a:r>
              <a:rPr spc="-170" dirty="0"/>
              <a:t> </a:t>
            </a:r>
            <a:r>
              <a:rPr dirty="0"/>
              <a:t>por</a:t>
            </a:r>
            <a:r>
              <a:rPr spc="-140" dirty="0"/>
              <a:t> </a:t>
            </a:r>
            <a:r>
              <a:rPr dirty="0"/>
              <a:t>espacios</a:t>
            </a:r>
            <a:r>
              <a:rPr spc="-180" dirty="0"/>
              <a:t> </a:t>
            </a:r>
            <a:r>
              <a:rPr dirty="0"/>
              <a:t>que</a:t>
            </a:r>
            <a:r>
              <a:rPr spc="-135" dirty="0"/>
              <a:t> </a:t>
            </a:r>
            <a:r>
              <a:rPr spc="-10" dirty="0"/>
              <a:t>inspiran </a:t>
            </a:r>
            <a:r>
              <a:rPr dirty="0"/>
              <a:t>Descubre</a:t>
            </a:r>
            <a:r>
              <a:rPr spc="-125" dirty="0"/>
              <a:t> </a:t>
            </a:r>
            <a:r>
              <a:rPr dirty="0"/>
              <a:t>los</a:t>
            </a:r>
            <a:r>
              <a:rPr spc="-135" dirty="0"/>
              <a:t> </a:t>
            </a:r>
            <a:r>
              <a:rPr spc="-25" dirty="0"/>
              <a:t>edificios,</a:t>
            </a:r>
            <a:r>
              <a:rPr spc="-145" dirty="0"/>
              <a:t> </a:t>
            </a:r>
            <a:r>
              <a:rPr dirty="0"/>
              <a:t>interiores</a:t>
            </a:r>
            <a:r>
              <a:rPr spc="-135" dirty="0"/>
              <a:t> </a:t>
            </a:r>
            <a:r>
              <a:rPr dirty="0"/>
              <a:t>y</a:t>
            </a:r>
            <a:r>
              <a:rPr spc="30" dirty="0"/>
              <a:t> </a:t>
            </a:r>
            <a:r>
              <a:rPr dirty="0"/>
              <a:t>proyectos</a:t>
            </a:r>
            <a:r>
              <a:rPr spc="-80" dirty="0"/>
              <a:t> </a:t>
            </a:r>
            <a:r>
              <a:rPr spc="-25" dirty="0"/>
              <a:t>de</a:t>
            </a:r>
          </a:p>
          <a:p>
            <a:pPr marL="12700" marR="5080">
              <a:lnSpc>
                <a:spcPct val="102699"/>
              </a:lnSpc>
              <a:spcBef>
                <a:spcPts val="30"/>
              </a:spcBef>
            </a:pPr>
            <a:r>
              <a:rPr dirty="0"/>
              <a:t>diseño</a:t>
            </a:r>
            <a:r>
              <a:rPr spc="-114" dirty="0"/>
              <a:t> </a:t>
            </a:r>
            <a:r>
              <a:rPr dirty="0"/>
              <a:t>que</a:t>
            </a:r>
            <a:r>
              <a:rPr spc="-195" dirty="0"/>
              <a:t> </a:t>
            </a:r>
            <a:r>
              <a:rPr spc="-10" dirty="0"/>
              <a:t>merecen</a:t>
            </a:r>
            <a:r>
              <a:rPr spc="-180" dirty="0"/>
              <a:t> </a:t>
            </a:r>
            <a:r>
              <a:rPr dirty="0"/>
              <a:t>ser</a:t>
            </a:r>
            <a:r>
              <a:rPr spc="-175" dirty="0"/>
              <a:t> </a:t>
            </a:r>
            <a:r>
              <a:rPr spc="-50" dirty="0"/>
              <a:t>explorados.</a:t>
            </a:r>
            <a:r>
              <a:rPr spc="-190" dirty="0"/>
              <a:t> </a:t>
            </a:r>
            <a:r>
              <a:rPr dirty="0"/>
              <a:t>Una</a:t>
            </a:r>
            <a:r>
              <a:rPr spc="-175" dirty="0"/>
              <a:t> </a:t>
            </a:r>
            <a:r>
              <a:rPr spc="-85" dirty="0"/>
              <a:t>guía</a:t>
            </a:r>
            <a:r>
              <a:rPr spc="-210" dirty="0"/>
              <a:t> </a:t>
            </a:r>
            <a:r>
              <a:rPr spc="-20" dirty="0"/>
              <a:t>para </a:t>
            </a:r>
            <a:r>
              <a:rPr dirty="0"/>
              <a:t>conocer</a:t>
            </a:r>
            <a:r>
              <a:rPr spc="-135" dirty="0"/>
              <a:t> </a:t>
            </a:r>
            <a:r>
              <a:rPr dirty="0"/>
              <a:t>lo</a:t>
            </a:r>
            <a:r>
              <a:rPr spc="-45" dirty="0"/>
              <a:t> </a:t>
            </a:r>
            <a:r>
              <a:rPr spc="-10" dirty="0"/>
              <a:t>mejor</a:t>
            </a:r>
            <a:r>
              <a:rPr spc="-150" dirty="0"/>
              <a:t> </a:t>
            </a:r>
            <a:r>
              <a:rPr dirty="0"/>
              <a:t>de</a:t>
            </a:r>
            <a:r>
              <a:rPr spc="-120" dirty="0"/>
              <a:t> </a:t>
            </a:r>
            <a:r>
              <a:rPr dirty="0"/>
              <a:t>la</a:t>
            </a:r>
            <a:r>
              <a:rPr spc="-120" dirty="0"/>
              <a:t> </a:t>
            </a:r>
            <a:r>
              <a:rPr dirty="0"/>
              <a:t>arquitectura</a:t>
            </a:r>
            <a:r>
              <a:rPr spc="-155" dirty="0"/>
              <a:t> </a:t>
            </a:r>
            <a:r>
              <a:rPr dirty="0"/>
              <a:t>y</a:t>
            </a:r>
            <a:r>
              <a:rPr spc="15" dirty="0"/>
              <a:t> </a:t>
            </a:r>
            <a:r>
              <a:rPr dirty="0"/>
              <a:t>el</a:t>
            </a:r>
            <a:r>
              <a:rPr spc="-125" dirty="0"/>
              <a:t> </a:t>
            </a:r>
            <a:r>
              <a:rPr spc="-10" dirty="0"/>
              <a:t>interiorismo, </a:t>
            </a:r>
            <a:r>
              <a:rPr dirty="0"/>
              <a:t>desde</a:t>
            </a:r>
            <a:r>
              <a:rPr spc="-155" dirty="0"/>
              <a:t> </a:t>
            </a:r>
            <a:r>
              <a:rPr dirty="0"/>
              <a:t>los</a:t>
            </a:r>
            <a:r>
              <a:rPr spc="-85" dirty="0"/>
              <a:t> </a:t>
            </a:r>
            <a:r>
              <a:rPr dirty="0"/>
              <a:t>espacios</a:t>
            </a:r>
            <a:r>
              <a:rPr spc="-215" dirty="0"/>
              <a:t> </a:t>
            </a:r>
            <a:r>
              <a:rPr spc="-40" dirty="0"/>
              <a:t>más</a:t>
            </a:r>
            <a:r>
              <a:rPr spc="-200" dirty="0"/>
              <a:t> </a:t>
            </a:r>
            <a:r>
              <a:rPr spc="-25" dirty="0"/>
              <a:t>vanguardistas</a:t>
            </a:r>
            <a:r>
              <a:rPr spc="-235" dirty="0"/>
              <a:t> </a:t>
            </a:r>
            <a:r>
              <a:rPr spc="-10" dirty="0"/>
              <a:t>hasta</a:t>
            </a:r>
            <a:r>
              <a:rPr spc="-204" dirty="0"/>
              <a:t> </a:t>
            </a:r>
            <a:r>
              <a:rPr spc="-25" dirty="0"/>
              <a:t>los </a:t>
            </a:r>
            <a:r>
              <a:rPr dirty="0"/>
              <a:t>clásicos</a:t>
            </a:r>
            <a:r>
              <a:rPr spc="-75" dirty="0"/>
              <a:t> </a:t>
            </a:r>
            <a:r>
              <a:rPr spc="-10" dirty="0"/>
              <a:t>atemporales,</a:t>
            </a:r>
            <a:r>
              <a:rPr spc="-175" dirty="0"/>
              <a:t> </a:t>
            </a:r>
            <a:r>
              <a:rPr dirty="0"/>
              <a:t>con</a:t>
            </a:r>
            <a:r>
              <a:rPr spc="-175" dirty="0"/>
              <a:t> </a:t>
            </a:r>
            <a:r>
              <a:rPr dirty="0"/>
              <a:t>rincones</a:t>
            </a:r>
            <a:r>
              <a:rPr spc="-200" dirty="0"/>
              <a:t> </a:t>
            </a:r>
            <a:r>
              <a:rPr dirty="0"/>
              <a:t>que</a:t>
            </a:r>
            <a:r>
              <a:rPr spc="-150" dirty="0"/>
              <a:t> </a:t>
            </a:r>
            <a:r>
              <a:rPr spc="-10" dirty="0"/>
              <a:t>combinan creatividad,</a:t>
            </a:r>
            <a:r>
              <a:rPr spc="-110" dirty="0"/>
              <a:t> </a:t>
            </a:r>
            <a:r>
              <a:rPr dirty="0"/>
              <a:t>estilo</a:t>
            </a:r>
            <a:r>
              <a:rPr spc="-229" dirty="0"/>
              <a:t> </a:t>
            </a:r>
            <a:r>
              <a:rPr dirty="0"/>
              <a:t>y</a:t>
            </a:r>
            <a:r>
              <a:rPr spc="-85" dirty="0"/>
              <a:t> </a:t>
            </a:r>
            <a:r>
              <a:rPr spc="-10" dirty="0"/>
              <a:t>funcionalidad.</a:t>
            </a:r>
          </a:p>
          <a:p>
            <a:pPr marL="12700">
              <a:lnSpc>
                <a:spcPct val="100000"/>
              </a:lnSpc>
            </a:pPr>
            <a:r>
              <a:rPr dirty="0"/>
              <a:t>Ideas,</a:t>
            </a:r>
            <a:r>
              <a:rPr spc="-140" dirty="0"/>
              <a:t> </a:t>
            </a:r>
            <a:r>
              <a:rPr dirty="0"/>
              <a:t>recomendaciones</a:t>
            </a:r>
            <a:r>
              <a:rPr spc="-180" dirty="0"/>
              <a:t> </a:t>
            </a:r>
            <a:r>
              <a:rPr dirty="0"/>
              <a:t>y secretos</a:t>
            </a:r>
            <a:r>
              <a:rPr spc="-135" dirty="0"/>
              <a:t> </a:t>
            </a:r>
            <a:r>
              <a:rPr dirty="0"/>
              <a:t>de</a:t>
            </a:r>
            <a:r>
              <a:rPr spc="-140" dirty="0"/>
              <a:t> </a:t>
            </a:r>
            <a:r>
              <a:rPr dirty="0"/>
              <a:t>arquitectos</a:t>
            </a:r>
            <a:r>
              <a:rPr spc="-140" dirty="0"/>
              <a:t> </a:t>
            </a:r>
            <a:r>
              <a:rPr spc="-50" dirty="0"/>
              <a:t>e</a:t>
            </a:r>
          </a:p>
          <a:p>
            <a:pPr marL="12700" marR="1340485">
              <a:lnSpc>
                <a:spcPct val="100000"/>
              </a:lnSpc>
              <a:spcBef>
                <a:spcPts val="95"/>
              </a:spcBef>
            </a:pPr>
            <a:r>
              <a:rPr dirty="0"/>
              <a:t>interioristas</a:t>
            </a:r>
            <a:r>
              <a:rPr spc="-220" dirty="0"/>
              <a:t> </a:t>
            </a:r>
            <a:r>
              <a:rPr spc="-10" dirty="0"/>
              <a:t>para</a:t>
            </a:r>
            <a:r>
              <a:rPr spc="-185" dirty="0"/>
              <a:t> </a:t>
            </a:r>
            <a:r>
              <a:rPr dirty="0"/>
              <a:t>disfrutar</a:t>
            </a:r>
            <a:r>
              <a:rPr spc="-215" dirty="0"/>
              <a:t> </a:t>
            </a:r>
            <a:r>
              <a:rPr dirty="0"/>
              <a:t>del</a:t>
            </a:r>
            <a:r>
              <a:rPr spc="-190" dirty="0"/>
              <a:t> </a:t>
            </a:r>
            <a:r>
              <a:rPr dirty="0"/>
              <a:t>diseño</a:t>
            </a:r>
            <a:r>
              <a:rPr spc="-215" dirty="0"/>
              <a:t> </a:t>
            </a:r>
            <a:r>
              <a:rPr dirty="0"/>
              <a:t>en</a:t>
            </a:r>
            <a:r>
              <a:rPr spc="-175" dirty="0"/>
              <a:t> </a:t>
            </a:r>
            <a:r>
              <a:rPr spc="-20" dirty="0"/>
              <a:t>cada </a:t>
            </a:r>
            <a:r>
              <a:rPr spc="-10" dirty="0"/>
              <a:t>detalle.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1774423" y="1755648"/>
            <a:ext cx="6181725" cy="8159750"/>
            <a:chOff x="11774423" y="1755648"/>
            <a:chExt cx="6181725" cy="815975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74423" y="1755648"/>
              <a:ext cx="3413760" cy="422757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68855" y="5562600"/>
              <a:ext cx="3486911" cy="43525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7D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0143" y="1956854"/>
            <a:ext cx="9144000" cy="338455"/>
          </a:xfrm>
          <a:custGeom>
            <a:avLst/>
            <a:gdLst/>
            <a:ahLst/>
            <a:cxnLst/>
            <a:rect l="l" t="t" r="r" b="b"/>
            <a:pathLst>
              <a:path w="9144000" h="338455">
                <a:moveTo>
                  <a:pt x="9143492" y="0"/>
                </a:moveTo>
                <a:lnTo>
                  <a:pt x="0" y="0"/>
                </a:lnTo>
                <a:lnTo>
                  <a:pt x="0" y="338162"/>
                </a:lnTo>
                <a:lnTo>
                  <a:pt x="9143492" y="338162"/>
                </a:lnTo>
                <a:lnTo>
                  <a:pt x="9143492" y="0"/>
                </a:lnTo>
                <a:close/>
              </a:path>
            </a:pathLst>
          </a:custGeom>
          <a:solidFill>
            <a:srgbClr val="CFBC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0224" y="9259822"/>
            <a:ext cx="7168515" cy="1027430"/>
          </a:xfrm>
          <a:custGeom>
            <a:avLst/>
            <a:gdLst/>
            <a:ahLst/>
            <a:cxnLst/>
            <a:rect l="l" t="t" r="r" b="b"/>
            <a:pathLst>
              <a:path w="7168515" h="1027429">
                <a:moveTo>
                  <a:pt x="7168515" y="0"/>
                </a:moveTo>
                <a:lnTo>
                  <a:pt x="0" y="0"/>
                </a:lnTo>
                <a:lnTo>
                  <a:pt x="0" y="1027175"/>
                </a:lnTo>
                <a:lnTo>
                  <a:pt x="7168515" y="1027175"/>
                </a:lnTo>
                <a:lnTo>
                  <a:pt x="7168515" y="0"/>
                </a:lnTo>
                <a:close/>
              </a:path>
            </a:pathLst>
          </a:custGeom>
          <a:solidFill>
            <a:srgbClr val="CFBCA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53800" y="2307335"/>
            <a:ext cx="5733288" cy="6964680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FORMATO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63700" y="2866466"/>
            <a:ext cx="5259705" cy="2123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261870">
              <a:lnSpc>
                <a:spcPct val="100000"/>
              </a:lnSpc>
              <a:spcBef>
                <a:spcPts val="110"/>
              </a:spcBef>
            </a:pPr>
            <a:r>
              <a:rPr sz="4600" spc="100" dirty="0">
                <a:solidFill>
                  <a:srgbClr val="75533A"/>
                </a:solidFill>
                <a:latin typeface="Lucida Sans Unicode"/>
                <a:cs typeface="Lucida Sans Unicode"/>
              </a:rPr>
              <a:t>LIBRILLO</a:t>
            </a:r>
            <a:endParaRPr sz="4600">
              <a:latin typeface="Lucida Sans Unicode"/>
              <a:cs typeface="Lucida Sans Unicode"/>
            </a:endParaRPr>
          </a:p>
          <a:p>
            <a:pPr marL="24765">
              <a:lnSpc>
                <a:spcPct val="100000"/>
              </a:lnSpc>
              <a:spcBef>
                <a:spcPts val="2850"/>
              </a:spcBef>
            </a:pPr>
            <a:r>
              <a:rPr sz="3600" dirty="0">
                <a:solidFill>
                  <a:srgbClr val="75533A"/>
                </a:solidFill>
                <a:latin typeface="Lucida Sans Unicode"/>
                <a:cs typeface="Lucida Sans Unicode"/>
              </a:rPr>
              <a:t>PÁGINA</a:t>
            </a:r>
            <a:r>
              <a:rPr sz="3600" spc="-145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3600" dirty="0">
                <a:solidFill>
                  <a:srgbClr val="75533A"/>
                </a:solidFill>
                <a:latin typeface="Lucida Sans Unicode"/>
                <a:cs typeface="Lucida Sans Unicode"/>
              </a:rPr>
              <a:t>:</a:t>
            </a:r>
            <a:r>
              <a:rPr sz="3600" spc="-415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3600" spc="-160" dirty="0">
                <a:solidFill>
                  <a:srgbClr val="75533A"/>
                </a:solidFill>
                <a:latin typeface="Lucida Sans Unicode"/>
                <a:cs typeface="Lucida Sans Unicode"/>
              </a:rPr>
              <a:t>295</a:t>
            </a:r>
            <a:r>
              <a:rPr sz="3600" spc="-480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3600" dirty="0">
                <a:solidFill>
                  <a:srgbClr val="75533A"/>
                </a:solidFill>
                <a:latin typeface="Lucida Sans Unicode"/>
                <a:cs typeface="Lucida Sans Unicode"/>
              </a:rPr>
              <a:t>€</a:t>
            </a:r>
            <a:r>
              <a:rPr sz="3600" spc="-35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3600" spc="-20" dirty="0">
                <a:solidFill>
                  <a:srgbClr val="75533A"/>
                </a:solidFill>
                <a:latin typeface="Lucida Sans Unicode"/>
                <a:cs typeface="Lucida Sans Unicode"/>
              </a:rPr>
              <a:t>+IVA</a:t>
            </a:r>
            <a:endParaRPr sz="3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1800" dirty="0">
                <a:solidFill>
                  <a:srgbClr val="75533A"/>
                </a:solidFill>
                <a:latin typeface="Lucida Sans Unicode"/>
                <a:cs typeface="Lucida Sans Unicode"/>
              </a:rPr>
              <a:t>MEDIDAS:</a:t>
            </a:r>
            <a:r>
              <a:rPr sz="1800" spc="-20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75533A"/>
                </a:solidFill>
                <a:latin typeface="Lucida Sans Unicode"/>
                <a:cs typeface="Lucida Sans Unicode"/>
              </a:rPr>
              <a:t>(100</a:t>
            </a:r>
            <a:r>
              <a:rPr sz="1800" spc="-105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75533A"/>
                </a:solidFill>
                <a:latin typeface="Lucida Sans Unicode"/>
                <a:cs typeface="Lucida Sans Unicode"/>
              </a:rPr>
              <a:t>alto</a:t>
            </a:r>
            <a:r>
              <a:rPr sz="1800" spc="-120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1800" spc="-65" dirty="0">
                <a:solidFill>
                  <a:srgbClr val="75533A"/>
                </a:solidFill>
                <a:latin typeface="Lucida Sans Unicode"/>
                <a:cs typeface="Lucida Sans Unicode"/>
              </a:rPr>
              <a:t>x150</a:t>
            </a:r>
            <a:r>
              <a:rPr sz="1800" spc="-210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75533A"/>
                </a:solidFill>
                <a:latin typeface="Lucida Sans Unicode"/>
                <a:cs typeface="Lucida Sans Unicode"/>
              </a:rPr>
              <a:t>ancho</a:t>
            </a:r>
            <a:r>
              <a:rPr sz="1800" spc="-10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1800" spc="-35" dirty="0">
                <a:solidFill>
                  <a:srgbClr val="75533A"/>
                </a:solidFill>
                <a:latin typeface="Lucida Sans Unicode"/>
                <a:cs typeface="Lucida Sans Unicode"/>
              </a:rPr>
              <a:t>mm</a:t>
            </a:r>
            <a:r>
              <a:rPr sz="1800" spc="-229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75533A"/>
                </a:solidFill>
                <a:latin typeface="Lucida Sans Unicode"/>
                <a:cs typeface="Lucida Sans Unicode"/>
              </a:rPr>
              <a:t>en</a:t>
            </a:r>
            <a:r>
              <a:rPr sz="1800" spc="-190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75533A"/>
                </a:solidFill>
                <a:latin typeface="Lucida Sans Unicode"/>
                <a:cs typeface="Lucida Sans Unicode"/>
              </a:rPr>
              <a:t>vertical)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5892" y="6037579"/>
            <a:ext cx="6400165" cy="2337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spc="-10" dirty="0">
                <a:solidFill>
                  <a:srgbClr val="75533A"/>
                </a:solidFill>
                <a:latin typeface="Lucida Sans Unicode"/>
                <a:cs typeface="Lucida Sans Unicode"/>
              </a:rPr>
              <a:t>Contenido:</a:t>
            </a:r>
            <a:endParaRPr sz="3500">
              <a:latin typeface="Lucida Sans Unicode"/>
              <a:cs typeface="Lucida Sans Unicode"/>
            </a:endParaRPr>
          </a:p>
          <a:p>
            <a:pPr marL="12700">
              <a:lnSpc>
                <a:spcPts val="3850"/>
              </a:lnSpc>
              <a:spcBef>
                <a:spcPts val="2805"/>
              </a:spcBef>
            </a:pPr>
            <a:r>
              <a:rPr sz="3500" spc="-10" dirty="0">
                <a:solidFill>
                  <a:srgbClr val="75533A"/>
                </a:solidFill>
                <a:latin typeface="Lucida Sans Unicode"/>
                <a:cs typeface="Lucida Sans Unicode"/>
              </a:rPr>
              <a:t>Fotos,web,dirección,teléfono</a:t>
            </a:r>
            <a:endParaRPr sz="3500">
              <a:latin typeface="Lucida Sans Unicode"/>
              <a:cs typeface="Lucida Sans Unicode"/>
            </a:endParaRPr>
          </a:p>
          <a:p>
            <a:pPr marL="12700" marR="1348105">
              <a:lnSpc>
                <a:spcPts val="3479"/>
              </a:lnSpc>
              <a:spcBef>
                <a:spcPts val="370"/>
              </a:spcBef>
            </a:pPr>
            <a:r>
              <a:rPr sz="3500" dirty="0">
                <a:solidFill>
                  <a:srgbClr val="75533A"/>
                </a:solidFill>
                <a:latin typeface="Lucida Sans Unicode"/>
                <a:cs typeface="Lucida Sans Unicode"/>
              </a:rPr>
              <a:t>,logo</a:t>
            </a:r>
            <a:r>
              <a:rPr sz="3500" spc="220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3500" dirty="0">
                <a:solidFill>
                  <a:srgbClr val="75533A"/>
                </a:solidFill>
                <a:latin typeface="Lucida Sans Unicode"/>
                <a:cs typeface="Lucida Sans Unicode"/>
              </a:rPr>
              <a:t>y</a:t>
            </a:r>
            <a:r>
              <a:rPr sz="3500" spc="165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3500" dirty="0">
                <a:solidFill>
                  <a:srgbClr val="75533A"/>
                </a:solidFill>
                <a:latin typeface="Lucida Sans Unicode"/>
                <a:cs typeface="Lucida Sans Unicode"/>
              </a:rPr>
              <a:t>texto</a:t>
            </a:r>
            <a:r>
              <a:rPr sz="3500" spc="175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3500" dirty="0">
                <a:solidFill>
                  <a:srgbClr val="75533A"/>
                </a:solidFill>
                <a:latin typeface="Lucida Sans Unicode"/>
                <a:cs typeface="Lucida Sans Unicode"/>
              </a:rPr>
              <a:t>de</a:t>
            </a:r>
            <a:r>
              <a:rPr sz="3500" spc="170" dirty="0">
                <a:solidFill>
                  <a:srgbClr val="75533A"/>
                </a:solidFill>
                <a:latin typeface="Lucida Sans Unicode"/>
                <a:cs typeface="Lucida Sans Unicode"/>
              </a:rPr>
              <a:t> </a:t>
            </a:r>
            <a:r>
              <a:rPr sz="3500" spc="-10" dirty="0">
                <a:solidFill>
                  <a:srgbClr val="75533A"/>
                </a:solidFill>
                <a:latin typeface="Lucida Sans Unicode"/>
                <a:cs typeface="Lucida Sans Unicode"/>
              </a:rPr>
              <a:t>50/60 palabras</a:t>
            </a:r>
            <a:endParaRPr sz="3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21967" y="365759"/>
            <a:ext cx="3733800" cy="8747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08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7D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400" y="2364887"/>
            <a:ext cx="9144000" cy="338455"/>
          </a:xfrm>
          <a:custGeom>
            <a:avLst/>
            <a:gdLst/>
            <a:ahLst/>
            <a:cxnLst/>
            <a:rect l="l" t="t" r="r" b="b"/>
            <a:pathLst>
              <a:path w="9144000" h="338455">
                <a:moveTo>
                  <a:pt x="9143492" y="0"/>
                </a:moveTo>
                <a:lnTo>
                  <a:pt x="0" y="0"/>
                </a:lnTo>
                <a:lnTo>
                  <a:pt x="0" y="338162"/>
                </a:lnTo>
                <a:lnTo>
                  <a:pt x="9143492" y="338162"/>
                </a:lnTo>
                <a:lnTo>
                  <a:pt x="9143492" y="0"/>
                </a:lnTo>
                <a:close/>
              </a:path>
            </a:pathLst>
          </a:custGeom>
          <a:solidFill>
            <a:srgbClr val="CFBC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0224" y="9259822"/>
            <a:ext cx="7168515" cy="1027430"/>
          </a:xfrm>
          <a:custGeom>
            <a:avLst/>
            <a:gdLst/>
            <a:ahLst/>
            <a:cxnLst/>
            <a:rect l="l" t="t" r="r" b="b"/>
            <a:pathLst>
              <a:path w="7168515" h="1027429">
                <a:moveTo>
                  <a:pt x="7168515" y="0"/>
                </a:moveTo>
                <a:lnTo>
                  <a:pt x="0" y="0"/>
                </a:lnTo>
                <a:lnTo>
                  <a:pt x="0" y="1027175"/>
                </a:lnTo>
                <a:lnTo>
                  <a:pt x="7168515" y="1027175"/>
                </a:lnTo>
                <a:lnTo>
                  <a:pt x="7168515" y="0"/>
                </a:lnTo>
                <a:close/>
              </a:path>
            </a:pathLst>
          </a:custGeom>
          <a:solidFill>
            <a:srgbClr val="CFBC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30224" y="1137927"/>
            <a:ext cx="10552176" cy="84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5400" spc="-10" dirty="0"/>
              <a:t>DATOS DE CONFIRMACIÓN</a:t>
            </a:r>
            <a:endParaRPr sz="5400"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-457200" y="4015043"/>
            <a:ext cx="9385300" cy="452816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261870">
              <a:lnSpc>
                <a:spcPct val="100000"/>
              </a:lnSpc>
              <a:spcBef>
                <a:spcPts val="110"/>
              </a:spcBef>
            </a:pPr>
            <a:r>
              <a:rPr lang="es-ES" sz="2400" spc="100" dirty="0">
                <a:solidFill>
                  <a:srgbClr val="75533A"/>
                </a:solidFill>
                <a:latin typeface="Lucida Sans Unicode"/>
                <a:cs typeface="Lucida Sans Unicode"/>
              </a:rPr>
              <a:t>Fecha límite de confirmación: 20 de abril</a:t>
            </a:r>
          </a:p>
          <a:p>
            <a:pPr marL="2261870">
              <a:lnSpc>
                <a:spcPct val="100000"/>
              </a:lnSpc>
              <a:spcBef>
                <a:spcPts val="110"/>
              </a:spcBef>
            </a:pPr>
            <a:endParaRPr lang="es-ES" sz="2400" spc="100" dirty="0">
              <a:solidFill>
                <a:srgbClr val="75533A"/>
              </a:solidFill>
              <a:latin typeface="Lucida Sans Unicode"/>
              <a:cs typeface="Lucida Sans Unicode"/>
            </a:endParaRPr>
          </a:p>
          <a:p>
            <a:pPr marL="2261870">
              <a:lnSpc>
                <a:spcPct val="100000"/>
              </a:lnSpc>
              <a:spcBef>
                <a:spcPts val="110"/>
              </a:spcBef>
            </a:pPr>
            <a:r>
              <a:rPr lang="es-ES" sz="2400" spc="100" dirty="0">
                <a:solidFill>
                  <a:srgbClr val="75533A"/>
                </a:solidFill>
                <a:latin typeface="Lucida Sans Unicode"/>
                <a:cs typeface="Lucida Sans Unicode"/>
              </a:rPr>
              <a:t>Persona de contacto: Daniel Romero</a:t>
            </a:r>
          </a:p>
          <a:p>
            <a:pPr marL="2261870">
              <a:lnSpc>
                <a:spcPct val="100000"/>
              </a:lnSpc>
              <a:spcBef>
                <a:spcPts val="110"/>
              </a:spcBef>
            </a:pPr>
            <a:endParaRPr lang="es-ES" sz="2400" spc="100" dirty="0">
              <a:solidFill>
                <a:srgbClr val="75533A"/>
              </a:solidFill>
              <a:latin typeface="Lucida Sans Unicode"/>
              <a:cs typeface="Lucida Sans Unicode"/>
            </a:endParaRPr>
          </a:p>
          <a:p>
            <a:pPr marL="2261870">
              <a:lnSpc>
                <a:spcPct val="100000"/>
              </a:lnSpc>
              <a:spcBef>
                <a:spcPts val="110"/>
              </a:spcBef>
            </a:pPr>
            <a:r>
              <a:rPr lang="es-ES" sz="2400" spc="100" dirty="0">
                <a:solidFill>
                  <a:srgbClr val="75533A"/>
                </a:solidFill>
                <a:latin typeface="Lucida Sans Unicode"/>
                <a:cs typeface="Lucida Sans Unicode"/>
              </a:rPr>
              <a:t>Email: dromero@ideal.es</a:t>
            </a:r>
          </a:p>
          <a:p>
            <a:pPr marL="2261870">
              <a:lnSpc>
                <a:spcPct val="100000"/>
              </a:lnSpc>
              <a:spcBef>
                <a:spcPts val="110"/>
              </a:spcBef>
            </a:pPr>
            <a:endParaRPr lang="es-ES" sz="2400" spc="100" dirty="0">
              <a:solidFill>
                <a:srgbClr val="75533A"/>
              </a:solidFill>
              <a:latin typeface="Lucida Sans Unicode"/>
              <a:cs typeface="Lucida Sans Unicode"/>
            </a:endParaRPr>
          </a:p>
          <a:p>
            <a:pPr marL="2261870">
              <a:lnSpc>
                <a:spcPct val="100000"/>
              </a:lnSpc>
              <a:spcBef>
                <a:spcPts val="110"/>
              </a:spcBef>
            </a:pPr>
            <a:r>
              <a:rPr lang="es-ES" sz="2400" spc="100" dirty="0">
                <a:solidFill>
                  <a:srgbClr val="75533A"/>
                </a:solidFill>
                <a:latin typeface="Lucida Sans Unicode"/>
                <a:cs typeface="Lucida Sans Unicode"/>
              </a:rPr>
              <a:t>Teléfono: 628306186</a:t>
            </a:r>
            <a:endParaRPr sz="2400" dirty="0">
              <a:latin typeface="Lucida Sans Unicode"/>
              <a:cs typeface="Lucida Sans Unicode"/>
            </a:endParaRPr>
          </a:p>
          <a:p>
            <a:pPr marL="24765">
              <a:lnSpc>
                <a:spcPct val="100000"/>
              </a:lnSpc>
              <a:spcBef>
                <a:spcPts val="2850"/>
              </a:spcBef>
            </a:pPr>
            <a:endParaRPr lang="es-ES" sz="3600" dirty="0">
              <a:solidFill>
                <a:srgbClr val="75533A"/>
              </a:solidFill>
              <a:latin typeface="Lucida Sans Unicode"/>
              <a:cs typeface="Lucida Sans Unicode"/>
            </a:endParaRPr>
          </a:p>
          <a:p>
            <a:pPr marL="24765">
              <a:lnSpc>
                <a:spcPct val="100000"/>
              </a:lnSpc>
              <a:spcBef>
                <a:spcPts val="2850"/>
              </a:spcBef>
            </a:pPr>
            <a:endParaRPr lang="es-ES" sz="3600" dirty="0">
              <a:solidFill>
                <a:srgbClr val="75533A"/>
              </a:solidFill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82600" y="1222503"/>
            <a:ext cx="3733800" cy="87477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3396307"/>
            <a:ext cx="8347784" cy="438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0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143</Words>
  <Application>Microsoft Office PowerPoint</Application>
  <PresentationFormat>Personalizado</PresentationFormat>
  <Paragraphs>23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Lucida Sans Unicode</vt:lpstr>
      <vt:lpstr>Times New Roman</vt:lpstr>
      <vt:lpstr>Office Theme</vt:lpstr>
      <vt:lpstr>Guía de Arquitectura e Interiorismo</vt:lpstr>
      <vt:lpstr>Arquitectura e Interiorismo</vt:lpstr>
      <vt:lpstr>FORMATO</vt:lpstr>
      <vt:lpstr>DATOS DE CONFIRMACIÓN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Guía de Arquitectura e Interiorismo</dc:title>
  <dc:creator>Miguel Fernandez Gazquez</dc:creator>
  <cp:lastModifiedBy>MIGUEL FERNANDEZ GAZQUEZ</cp:lastModifiedBy>
  <cp:revision>2</cp:revision>
  <dcterms:created xsi:type="dcterms:W3CDTF">2026-04-08T09:25:55Z</dcterms:created>
  <dcterms:modified xsi:type="dcterms:W3CDTF">2026-04-08T11:06:54Z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2026-04-08T00:00:00Z</vt:filetime>
  </property>
  <property fmtid="{D5CDD505-2E9C-101B-9397-08002B2CF9AE}" pid="5" name="Producer">
    <vt:lpwstr>www.ilovepdf.com</vt:lpwstr>
  </property>
</Properties>
</file>